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8"/>
  </p:notesMasterIdLst>
  <p:sldIdLst>
    <p:sldId id="256" r:id="rId2"/>
    <p:sldId id="257" r:id="rId3"/>
    <p:sldId id="306" r:id="rId4"/>
    <p:sldId id="308" r:id="rId5"/>
    <p:sldId id="309" r:id="rId6"/>
    <p:sldId id="310" r:id="rId7"/>
    <p:sldId id="312" r:id="rId8"/>
    <p:sldId id="311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258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PT Serif" panose="020B0604020202020204" charset="0"/>
      <p:regular r:id="rId23"/>
      <p:bold r:id="rId24"/>
      <p:italic r:id="rId25"/>
      <p:boldItalic r:id="rId26"/>
    </p:embeddedFont>
    <p:embeddedFont>
      <p:font typeface="Gorditas" panose="020B0604020202020204" charset="0"/>
      <p:regular r:id="rId27"/>
      <p:bold r:id="rId28"/>
    </p:embeddedFont>
    <p:embeddedFont>
      <p:font typeface="Athiti Medium" panose="00000600000000000000" charset="-34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D1DD"/>
    <a:srgbClr val="89A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16D50521-BF39-49E0-AFD7-4815E30DE539}">
  <a:tblStyle styleId="{16D50521-BF39-49E0-AFD7-4815E30DE53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516" y="4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40739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c9a9c337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c9a9c337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0852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1128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5893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2173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7996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2273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6572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0753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6507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7243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3138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9162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707c3e161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707c3e161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rot="956">
            <a:off x="1874550" y="263200"/>
            <a:ext cx="53949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1223">
            <a:off x="2041750" y="2141575"/>
            <a:ext cx="50604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 txBox="1">
            <a:spLocks noGrp="1"/>
          </p:cNvSpPr>
          <p:nvPr>
            <p:ph type="subTitle" idx="1"/>
          </p:nvPr>
        </p:nvSpPr>
        <p:spPr>
          <a:xfrm flipH="1">
            <a:off x="708912" y="1093200"/>
            <a:ext cx="7704000" cy="32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895400" y="353651"/>
            <a:ext cx="73533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subTitle" idx="1"/>
          </p:nvPr>
        </p:nvSpPr>
        <p:spPr>
          <a:xfrm>
            <a:off x="6010300" y="2131575"/>
            <a:ext cx="25059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5427350" y="356124"/>
            <a:ext cx="3097800" cy="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">
  <p:cSld name="SECTION_HEADER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7"/>
          <p:cNvSpPr txBox="1">
            <a:spLocks noGrp="1"/>
          </p:cNvSpPr>
          <p:nvPr>
            <p:ph type="title"/>
          </p:nvPr>
        </p:nvSpPr>
        <p:spPr>
          <a:xfrm>
            <a:off x="2764061" y="1993257"/>
            <a:ext cx="3615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8" name="Google Shape;288;p27"/>
          <p:cNvSpPr txBox="1">
            <a:spLocks noGrp="1"/>
          </p:cNvSpPr>
          <p:nvPr>
            <p:ph type="subTitle" idx="1"/>
          </p:nvPr>
        </p:nvSpPr>
        <p:spPr>
          <a:xfrm flipH="1">
            <a:off x="1855361" y="824625"/>
            <a:ext cx="5433300" cy="7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89" name="Google Shape;289;p27"/>
          <p:cNvSpPr/>
          <p:nvPr/>
        </p:nvSpPr>
        <p:spPr>
          <a:xfrm>
            <a:off x="8647975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7"/>
          <p:cNvSpPr/>
          <p:nvPr/>
        </p:nvSpPr>
        <p:spPr>
          <a:xfrm>
            <a:off x="8710824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7"/>
          <p:cNvSpPr/>
          <p:nvPr/>
        </p:nvSpPr>
        <p:spPr>
          <a:xfrm>
            <a:off x="8738683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7"/>
          <p:cNvSpPr/>
          <p:nvPr/>
        </p:nvSpPr>
        <p:spPr>
          <a:xfrm>
            <a:off x="8388161" y="505891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7"/>
          <p:cNvSpPr/>
          <p:nvPr/>
        </p:nvSpPr>
        <p:spPr>
          <a:xfrm>
            <a:off x="622650" y="4542850"/>
            <a:ext cx="242525" cy="343953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7"/>
          <p:cNvSpPr/>
          <p:nvPr/>
        </p:nvSpPr>
        <p:spPr>
          <a:xfrm>
            <a:off x="481430" y="4474772"/>
            <a:ext cx="71619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6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rditas"/>
              <a:buNone/>
              <a:defRPr sz="2400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thiti Medium"/>
              <a:buChar char="●"/>
              <a:defRPr sz="1800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thiti Medium"/>
              <a:buChar char="○"/>
              <a:defRPr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Char char="■"/>
              <a:defRPr sz="1200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Char char="●"/>
              <a:defRPr sz="1200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Char char="○"/>
              <a:defRPr sz="1200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Char char="■"/>
              <a:defRPr sz="1200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Char char="●"/>
              <a:defRPr sz="1200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Char char="○"/>
              <a:defRPr sz="1200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thiti Medium"/>
              <a:buChar char="■"/>
              <a:defRPr sz="1200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5" r:id="rId3"/>
    <p:sldLayoutId id="2147483673" r:id="rId4"/>
    <p:sldLayoutId id="2147483674" r:id="rId5"/>
    <p:sldLayoutId id="214748367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32"/>
          <p:cNvGrpSpPr/>
          <p:nvPr/>
        </p:nvGrpSpPr>
        <p:grpSpPr>
          <a:xfrm rot="-1196114" flipH="1">
            <a:off x="6955130" y="176806"/>
            <a:ext cx="1599621" cy="3865740"/>
            <a:chOff x="3171550" y="2693350"/>
            <a:chExt cx="309800" cy="748700"/>
          </a:xfrm>
        </p:grpSpPr>
        <p:sp>
          <p:nvSpPr>
            <p:cNvPr id="306" name="Google Shape;306;p32"/>
            <p:cNvSpPr/>
            <p:nvPr/>
          </p:nvSpPr>
          <p:spPr>
            <a:xfrm>
              <a:off x="3187500" y="3060500"/>
              <a:ext cx="51150" cy="25250"/>
            </a:xfrm>
            <a:custGeom>
              <a:avLst/>
              <a:gdLst/>
              <a:ahLst/>
              <a:cxnLst/>
              <a:rect l="l" t="t" r="r" b="b"/>
              <a:pathLst>
                <a:path w="2046" h="1010" extrusionOk="0">
                  <a:moveTo>
                    <a:pt x="1193" y="0"/>
                  </a:moveTo>
                  <a:cubicBezTo>
                    <a:pt x="378" y="0"/>
                    <a:pt x="0" y="590"/>
                    <a:pt x="453" y="932"/>
                  </a:cubicBezTo>
                  <a:cubicBezTo>
                    <a:pt x="582" y="986"/>
                    <a:pt x="707" y="1009"/>
                    <a:pt x="827" y="1009"/>
                  </a:cubicBezTo>
                  <a:cubicBezTo>
                    <a:pt x="1538" y="1009"/>
                    <a:pt x="2046" y="189"/>
                    <a:pt x="1974" y="158"/>
                  </a:cubicBezTo>
                  <a:cubicBezTo>
                    <a:pt x="1685" y="47"/>
                    <a:pt x="1422" y="0"/>
                    <a:pt x="1193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7" name="Google Shape;307;p32"/>
            <p:cNvSpPr/>
            <p:nvPr/>
          </p:nvSpPr>
          <p:spPr>
            <a:xfrm>
              <a:off x="3202775" y="3069200"/>
              <a:ext cx="23800" cy="7975"/>
            </a:xfrm>
            <a:custGeom>
              <a:avLst/>
              <a:gdLst/>
              <a:ahLst/>
              <a:cxnLst/>
              <a:rect l="l" t="t" r="r" b="b"/>
              <a:pathLst>
                <a:path w="952" h="319" fill="none" extrusionOk="0">
                  <a:moveTo>
                    <a:pt x="951" y="0"/>
                  </a:moveTo>
                  <a:lnTo>
                    <a:pt x="1" y="319"/>
                  </a:lnTo>
                </a:path>
              </a:pathLst>
            </a:custGeom>
            <a:noFill/>
            <a:ln w="2775" cap="rnd" cmpd="sng">
              <a:solidFill>
                <a:srgbClr val="EF8E8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8" name="Google Shape;308;p32"/>
            <p:cNvSpPr/>
            <p:nvPr/>
          </p:nvSpPr>
          <p:spPr>
            <a:xfrm>
              <a:off x="3203225" y="3028600"/>
              <a:ext cx="34450" cy="35050"/>
            </a:xfrm>
            <a:custGeom>
              <a:avLst/>
              <a:gdLst/>
              <a:ahLst/>
              <a:cxnLst/>
              <a:rect l="l" t="t" r="r" b="b"/>
              <a:pathLst>
                <a:path w="1378" h="1402" extrusionOk="0">
                  <a:moveTo>
                    <a:pt x="401" y="0"/>
                  </a:moveTo>
                  <a:cubicBezTo>
                    <a:pt x="205" y="0"/>
                    <a:pt x="46" y="124"/>
                    <a:pt x="1" y="369"/>
                  </a:cubicBezTo>
                  <a:cubicBezTo>
                    <a:pt x="56" y="1175"/>
                    <a:pt x="977" y="1402"/>
                    <a:pt x="1280" y="1402"/>
                  </a:cubicBezTo>
                  <a:cubicBezTo>
                    <a:pt x="1341" y="1402"/>
                    <a:pt x="1377" y="1392"/>
                    <a:pt x="1376" y="1377"/>
                  </a:cubicBezTo>
                  <a:cubicBezTo>
                    <a:pt x="1285" y="455"/>
                    <a:pt x="777" y="0"/>
                    <a:pt x="401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9" name="Google Shape;309;p32"/>
            <p:cNvSpPr/>
            <p:nvPr/>
          </p:nvSpPr>
          <p:spPr>
            <a:xfrm>
              <a:off x="3210975" y="3038250"/>
              <a:ext cx="17800" cy="17825"/>
            </a:xfrm>
            <a:custGeom>
              <a:avLst/>
              <a:gdLst/>
              <a:ahLst/>
              <a:cxnLst/>
              <a:rect l="l" t="t" r="r" b="b"/>
              <a:pathLst>
                <a:path w="712" h="713" fill="none" extrusionOk="0">
                  <a:moveTo>
                    <a:pt x="712" y="712"/>
                  </a:moveTo>
                  <a:lnTo>
                    <a:pt x="0" y="0"/>
                  </a:lnTo>
                </a:path>
              </a:pathLst>
            </a:custGeom>
            <a:noFill/>
            <a:ln w="2775" cap="rnd" cmpd="sng">
              <a:solidFill>
                <a:srgbClr val="EF8E8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0" name="Google Shape;310;p32"/>
            <p:cNvSpPr/>
            <p:nvPr/>
          </p:nvSpPr>
          <p:spPr>
            <a:xfrm>
              <a:off x="3228750" y="3072525"/>
              <a:ext cx="6325" cy="24650"/>
            </a:xfrm>
            <a:custGeom>
              <a:avLst/>
              <a:gdLst/>
              <a:ahLst/>
              <a:cxnLst/>
              <a:rect l="l" t="t" r="r" b="b"/>
              <a:pathLst>
                <a:path w="253" h="986" fill="none" extrusionOk="0">
                  <a:moveTo>
                    <a:pt x="253" y="0"/>
                  </a:moveTo>
                  <a:lnTo>
                    <a:pt x="1" y="986"/>
                  </a:lnTo>
                </a:path>
              </a:pathLst>
            </a:custGeom>
            <a:noFill/>
            <a:ln w="2775" cap="rnd" cmpd="sng">
              <a:solidFill>
                <a:srgbClr val="EF8E8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311" name="Google Shape;311;p32"/>
            <p:cNvGrpSpPr/>
            <p:nvPr/>
          </p:nvGrpSpPr>
          <p:grpSpPr>
            <a:xfrm>
              <a:off x="3171550" y="2693350"/>
              <a:ext cx="309800" cy="748700"/>
              <a:chOff x="3171550" y="2693350"/>
              <a:chExt cx="309800" cy="748700"/>
            </a:xfrm>
          </p:grpSpPr>
          <p:sp>
            <p:nvSpPr>
              <p:cNvPr id="312" name="Google Shape;312;p32"/>
              <p:cNvSpPr/>
              <p:nvPr/>
            </p:nvSpPr>
            <p:spPr>
              <a:xfrm>
                <a:off x="3238925" y="3062900"/>
                <a:ext cx="57625" cy="90225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3609" extrusionOk="0">
                    <a:moveTo>
                      <a:pt x="14" y="0"/>
                    </a:moveTo>
                    <a:lnTo>
                      <a:pt x="1" y="14"/>
                    </a:lnTo>
                    <a:cubicBezTo>
                      <a:pt x="1" y="14"/>
                      <a:pt x="49" y="62"/>
                      <a:pt x="129" y="146"/>
                    </a:cubicBezTo>
                    <a:cubicBezTo>
                      <a:pt x="164" y="191"/>
                      <a:pt x="217" y="239"/>
                      <a:pt x="270" y="301"/>
                    </a:cubicBezTo>
                    <a:lnTo>
                      <a:pt x="447" y="509"/>
                    </a:lnTo>
                    <a:cubicBezTo>
                      <a:pt x="513" y="584"/>
                      <a:pt x="580" y="672"/>
                      <a:pt x="651" y="765"/>
                    </a:cubicBezTo>
                    <a:cubicBezTo>
                      <a:pt x="721" y="854"/>
                      <a:pt x="801" y="947"/>
                      <a:pt x="872" y="1053"/>
                    </a:cubicBezTo>
                    <a:lnTo>
                      <a:pt x="1093" y="1367"/>
                    </a:lnTo>
                    <a:cubicBezTo>
                      <a:pt x="1172" y="1473"/>
                      <a:pt x="1239" y="1592"/>
                      <a:pt x="1309" y="1703"/>
                    </a:cubicBezTo>
                    <a:lnTo>
                      <a:pt x="1522" y="2043"/>
                    </a:lnTo>
                    <a:cubicBezTo>
                      <a:pt x="1592" y="2154"/>
                      <a:pt x="1650" y="2273"/>
                      <a:pt x="1707" y="2383"/>
                    </a:cubicBezTo>
                    <a:cubicBezTo>
                      <a:pt x="1765" y="2494"/>
                      <a:pt x="1822" y="2600"/>
                      <a:pt x="1875" y="2702"/>
                    </a:cubicBezTo>
                    <a:cubicBezTo>
                      <a:pt x="1928" y="2795"/>
                      <a:pt x="1972" y="2892"/>
                      <a:pt x="2017" y="2994"/>
                    </a:cubicBezTo>
                    <a:lnTo>
                      <a:pt x="2282" y="3608"/>
                    </a:lnTo>
                    <a:lnTo>
                      <a:pt x="2304" y="3599"/>
                    </a:lnTo>
                    <a:cubicBezTo>
                      <a:pt x="2255" y="3378"/>
                      <a:pt x="2202" y="3157"/>
                      <a:pt x="2132" y="2941"/>
                    </a:cubicBezTo>
                    <a:cubicBezTo>
                      <a:pt x="2105" y="2834"/>
                      <a:pt x="2065" y="2733"/>
                      <a:pt x="2021" y="2631"/>
                    </a:cubicBezTo>
                    <a:cubicBezTo>
                      <a:pt x="1977" y="2525"/>
                      <a:pt x="1928" y="2410"/>
                      <a:pt x="1871" y="2295"/>
                    </a:cubicBezTo>
                    <a:lnTo>
                      <a:pt x="1791" y="2118"/>
                    </a:lnTo>
                    <a:cubicBezTo>
                      <a:pt x="1765" y="2056"/>
                      <a:pt x="1734" y="1994"/>
                      <a:pt x="1698" y="1941"/>
                    </a:cubicBezTo>
                    <a:lnTo>
                      <a:pt x="1491" y="1592"/>
                    </a:lnTo>
                    <a:cubicBezTo>
                      <a:pt x="1415" y="1473"/>
                      <a:pt x="1340" y="1362"/>
                      <a:pt x="1261" y="1252"/>
                    </a:cubicBezTo>
                    <a:cubicBezTo>
                      <a:pt x="1185" y="1141"/>
                      <a:pt x="1101" y="1039"/>
                      <a:pt x="1022" y="938"/>
                    </a:cubicBezTo>
                    <a:cubicBezTo>
                      <a:pt x="947" y="845"/>
                      <a:pt x="863" y="752"/>
                      <a:pt x="779" y="664"/>
                    </a:cubicBezTo>
                    <a:cubicBezTo>
                      <a:pt x="699" y="580"/>
                      <a:pt x="624" y="496"/>
                      <a:pt x="549" y="429"/>
                    </a:cubicBezTo>
                    <a:cubicBezTo>
                      <a:pt x="474" y="359"/>
                      <a:pt x="399" y="297"/>
                      <a:pt x="341" y="239"/>
                    </a:cubicBezTo>
                    <a:cubicBezTo>
                      <a:pt x="279" y="186"/>
                      <a:pt x="217" y="142"/>
                      <a:pt x="169" y="107"/>
                    </a:cubicBezTo>
                    <a:cubicBezTo>
                      <a:pt x="124" y="71"/>
                      <a:pt x="85" y="45"/>
                      <a:pt x="58" y="27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3" name="Google Shape;313;p32"/>
              <p:cNvSpPr/>
              <p:nvPr/>
            </p:nvSpPr>
            <p:spPr>
              <a:xfrm>
                <a:off x="3284900" y="2825475"/>
                <a:ext cx="166050" cy="616575"/>
              </a:xfrm>
              <a:custGeom>
                <a:avLst/>
                <a:gdLst/>
                <a:ahLst/>
                <a:cxnLst/>
                <a:rect l="l" t="t" r="r" b="b"/>
                <a:pathLst>
                  <a:path w="6642" h="24663" extrusionOk="0">
                    <a:moveTo>
                      <a:pt x="6628" y="1"/>
                    </a:moveTo>
                    <a:lnTo>
                      <a:pt x="6403" y="213"/>
                    </a:lnTo>
                    <a:cubicBezTo>
                      <a:pt x="6257" y="350"/>
                      <a:pt x="6036" y="544"/>
                      <a:pt x="5757" y="792"/>
                    </a:cubicBezTo>
                    <a:cubicBezTo>
                      <a:pt x="5479" y="1044"/>
                      <a:pt x="5134" y="1340"/>
                      <a:pt x="4745" y="1685"/>
                    </a:cubicBezTo>
                    <a:cubicBezTo>
                      <a:pt x="4351" y="2030"/>
                      <a:pt x="3909" y="2415"/>
                      <a:pt x="3445" y="2866"/>
                    </a:cubicBezTo>
                    <a:cubicBezTo>
                      <a:pt x="2941" y="3343"/>
                      <a:pt x="2468" y="3856"/>
                      <a:pt x="2030" y="4395"/>
                    </a:cubicBezTo>
                    <a:cubicBezTo>
                      <a:pt x="1531" y="5005"/>
                      <a:pt x="1115" y="5673"/>
                      <a:pt x="788" y="6385"/>
                    </a:cubicBezTo>
                    <a:cubicBezTo>
                      <a:pt x="447" y="7154"/>
                      <a:pt x="217" y="7972"/>
                      <a:pt x="116" y="8808"/>
                    </a:cubicBezTo>
                    <a:cubicBezTo>
                      <a:pt x="1" y="9661"/>
                      <a:pt x="23" y="10536"/>
                      <a:pt x="116" y="11399"/>
                    </a:cubicBezTo>
                    <a:cubicBezTo>
                      <a:pt x="164" y="11832"/>
                      <a:pt x="240" y="12256"/>
                      <a:pt x="324" y="12681"/>
                    </a:cubicBezTo>
                    <a:cubicBezTo>
                      <a:pt x="372" y="12888"/>
                      <a:pt x="421" y="13101"/>
                      <a:pt x="469" y="13309"/>
                    </a:cubicBezTo>
                    <a:lnTo>
                      <a:pt x="633" y="13923"/>
                    </a:lnTo>
                    <a:lnTo>
                      <a:pt x="792" y="14529"/>
                    </a:lnTo>
                    <a:cubicBezTo>
                      <a:pt x="845" y="14732"/>
                      <a:pt x="903" y="14931"/>
                      <a:pt x="947" y="15130"/>
                    </a:cubicBezTo>
                    <a:cubicBezTo>
                      <a:pt x="1027" y="15532"/>
                      <a:pt x="1128" y="15921"/>
                      <a:pt x="1181" y="16315"/>
                    </a:cubicBezTo>
                    <a:cubicBezTo>
                      <a:pt x="1212" y="16514"/>
                      <a:pt x="1256" y="16704"/>
                      <a:pt x="1279" y="16899"/>
                    </a:cubicBezTo>
                    <a:cubicBezTo>
                      <a:pt x="1296" y="17093"/>
                      <a:pt x="1318" y="17288"/>
                      <a:pt x="1345" y="17473"/>
                    </a:cubicBezTo>
                    <a:cubicBezTo>
                      <a:pt x="1371" y="17663"/>
                      <a:pt x="1385" y="17854"/>
                      <a:pt x="1398" y="18039"/>
                    </a:cubicBezTo>
                    <a:cubicBezTo>
                      <a:pt x="1407" y="18225"/>
                      <a:pt x="1429" y="18411"/>
                      <a:pt x="1433" y="18592"/>
                    </a:cubicBezTo>
                    <a:cubicBezTo>
                      <a:pt x="1455" y="19277"/>
                      <a:pt x="1433" y="19962"/>
                      <a:pt x="1358" y="20639"/>
                    </a:cubicBezTo>
                    <a:cubicBezTo>
                      <a:pt x="1310" y="20953"/>
                      <a:pt x="1274" y="21258"/>
                      <a:pt x="1212" y="21541"/>
                    </a:cubicBezTo>
                    <a:cubicBezTo>
                      <a:pt x="1181" y="21682"/>
                      <a:pt x="1159" y="21824"/>
                      <a:pt x="1124" y="21956"/>
                    </a:cubicBezTo>
                    <a:cubicBezTo>
                      <a:pt x="1088" y="22089"/>
                      <a:pt x="1053" y="22217"/>
                      <a:pt x="1022" y="22341"/>
                    </a:cubicBezTo>
                    <a:cubicBezTo>
                      <a:pt x="996" y="22469"/>
                      <a:pt x="951" y="22589"/>
                      <a:pt x="912" y="22699"/>
                    </a:cubicBezTo>
                    <a:cubicBezTo>
                      <a:pt x="876" y="22814"/>
                      <a:pt x="845" y="22929"/>
                      <a:pt x="801" y="23031"/>
                    </a:cubicBezTo>
                    <a:cubicBezTo>
                      <a:pt x="722" y="23243"/>
                      <a:pt x="655" y="23438"/>
                      <a:pt x="576" y="23606"/>
                    </a:cubicBezTo>
                    <a:cubicBezTo>
                      <a:pt x="531" y="23690"/>
                      <a:pt x="496" y="23769"/>
                      <a:pt x="465" y="23844"/>
                    </a:cubicBezTo>
                    <a:cubicBezTo>
                      <a:pt x="430" y="23920"/>
                      <a:pt x="390" y="23990"/>
                      <a:pt x="359" y="24057"/>
                    </a:cubicBezTo>
                    <a:cubicBezTo>
                      <a:pt x="297" y="24185"/>
                      <a:pt x="240" y="24295"/>
                      <a:pt x="191" y="24379"/>
                    </a:cubicBezTo>
                    <a:lnTo>
                      <a:pt x="36" y="24649"/>
                    </a:lnTo>
                    <a:lnTo>
                      <a:pt x="54" y="24662"/>
                    </a:lnTo>
                    <a:lnTo>
                      <a:pt x="213" y="24401"/>
                    </a:lnTo>
                    <a:cubicBezTo>
                      <a:pt x="271" y="24317"/>
                      <a:pt x="328" y="24207"/>
                      <a:pt x="394" y="24079"/>
                    </a:cubicBezTo>
                    <a:cubicBezTo>
                      <a:pt x="430" y="24017"/>
                      <a:pt x="469" y="23946"/>
                      <a:pt x="505" y="23875"/>
                    </a:cubicBezTo>
                    <a:lnTo>
                      <a:pt x="620" y="23632"/>
                    </a:lnTo>
                    <a:cubicBezTo>
                      <a:pt x="708" y="23469"/>
                      <a:pt x="779" y="23274"/>
                      <a:pt x="867" y="23062"/>
                    </a:cubicBezTo>
                    <a:cubicBezTo>
                      <a:pt x="912" y="22960"/>
                      <a:pt x="947" y="22850"/>
                      <a:pt x="987" y="22730"/>
                    </a:cubicBezTo>
                    <a:cubicBezTo>
                      <a:pt x="1022" y="22615"/>
                      <a:pt x="1071" y="22500"/>
                      <a:pt x="1106" y="22372"/>
                    </a:cubicBezTo>
                    <a:cubicBezTo>
                      <a:pt x="1270" y="21811"/>
                      <a:pt x="1398" y="21240"/>
                      <a:pt x="1478" y="20661"/>
                    </a:cubicBezTo>
                    <a:cubicBezTo>
                      <a:pt x="1562" y="19971"/>
                      <a:pt x="1597" y="19282"/>
                      <a:pt x="1584" y="18592"/>
                    </a:cubicBezTo>
                    <a:cubicBezTo>
                      <a:pt x="1584" y="18406"/>
                      <a:pt x="1566" y="18221"/>
                      <a:pt x="1557" y="18030"/>
                    </a:cubicBezTo>
                    <a:cubicBezTo>
                      <a:pt x="1548" y="17845"/>
                      <a:pt x="1535" y="17655"/>
                      <a:pt x="1513" y="17460"/>
                    </a:cubicBezTo>
                    <a:cubicBezTo>
                      <a:pt x="1491" y="17270"/>
                      <a:pt x="1478" y="17075"/>
                      <a:pt x="1451" y="16876"/>
                    </a:cubicBezTo>
                    <a:cubicBezTo>
                      <a:pt x="1424" y="16682"/>
                      <a:pt x="1389" y="16487"/>
                      <a:pt x="1358" y="16288"/>
                    </a:cubicBezTo>
                    <a:cubicBezTo>
                      <a:pt x="1305" y="15891"/>
                      <a:pt x="1208" y="15493"/>
                      <a:pt x="1128" y="15090"/>
                    </a:cubicBezTo>
                    <a:cubicBezTo>
                      <a:pt x="1035" y="14684"/>
                      <a:pt x="925" y="14281"/>
                      <a:pt x="819" y="13874"/>
                    </a:cubicBezTo>
                    <a:cubicBezTo>
                      <a:pt x="589" y="13052"/>
                      <a:pt x="425" y="12221"/>
                      <a:pt x="324" y="11376"/>
                    </a:cubicBezTo>
                    <a:cubicBezTo>
                      <a:pt x="226" y="10528"/>
                      <a:pt x="204" y="9665"/>
                      <a:pt x="310" y="8834"/>
                    </a:cubicBezTo>
                    <a:cubicBezTo>
                      <a:pt x="408" y="8016"/>
                      <a:pt x="624" y="7216"/>
                      <a:pt x="956" y="6460"/>
                    </a:cubicBezTo>
                    <a:cubicBezTo>
                      <a:pt x="1270" y="5757"/>
                      <a:pt x="1672" y="5098"/>
                      <a:pt x="2150" y="4493"/>
                    </a:cubicBezTo>
                    <a:cubicBezTo>
                      <a:pt x="2578" y="3953"/>
                      <a:pt x="3038" y="3436"/>
                      <a:pt x="3533" y="2954"/>
                    </a:cubicBezTo>
                    <a:cubicBezTo>
                      <a:pt x="3989" y="2503"/>
                      <a:pt x="4422" y="2105"/>
                      <a:pt x="4802" y="1751"/>
                    </a:cubicBezTo>
                    <a:cubicBezTo>
                      <a:pt x="5187" y="1398"/>
                      <a:pt x="5523" y="1093"/>
                      <a:pt x="5793" y="836"/>
                    </a:cubicBezTo>
                    <a:cubicBezTo>
                      <a:pt x="6067" y="580"/>
                      <a:pt x="6279" y="376"/>
                      <a:pt x="6421" y="235"/>
                    </a:cubicBezTo>
                    <a:lnTo>
                      <a:pt x="6642" y="18"/>
                    </a:lnTo>
                    <a:lnTo>
                      <a:pt x="6628" y="1"/>
                    </a:ln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4" name="Google Shape;314;p32"/>
              <p:cNvSpPr/>
              <p:nvPr/>
            </p:nvSpPr>
            <p:spPr>
              <a:xfrm>
                <a:off x="3269000" y="2856650"/>
                <a:ext cx="25775" cy="195225"/>
              </a:xfrm>
              <a:custGeom>
                <a:avLst/>
                <a:gdLst/>
                <a:ahLst/>
                <a:cxnLst/>
                <a:rect l="l" t="t" r="r" b="b"/>
                <a:pathLst>
                  <a:path w="1031" h="7809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8" y="36"/>
                      <a:pt x="44" y="89"/>
                    </a:cubicBezTo>
                    <a:cubicBezTo>
                      <a:pt x="67" y="142"/>
                      <a:pt x="102" y="217"/>
                      <a:pt x="142" y="319"/>
                    </a:cubicBezTo>
                    <a:cubicBezTo>
                      <a:pt x="164" y="367"/>
                      <a:pt x="181" y="425"/>
                      <a:pt x="204" y="487"/>
                    </a:cubicBezTo>
                    <a:cubicBezTo>
                      <a:pt x="226" y="544"/>
                      <a:pt x="248" y="615"/>
                      <a:pt x="265" y="686"/>
                    </a:cubicBezTo>
                    <a:cubicBezTo>
                      <a:pt x="310" y="827"/>
                      <a:pt x="349" y="995"/>
                      <a:pt x="394" y="1172"/>
                    </a:cubicBezTo>
                    <a:cubicBezTo>
                      <a:pt x="411" y="1265"/>
                      <a:pt x="429" y="1358"/>
                      <a:pt x="451" y="1455"/>
                    </a:cubicBezTo>
                    <a:cubicBezTo>
                      <a:pt x="473" y="1552"/>
                      <a:pt x="495" y="1654"/>
                      <a:pt x="513" y="1756"/>
                    </a:cubicBezTo>
                    <a:cubicBezTo>
                      <a:pt x="531" y="1862"/>
                      <a:pt x="553" y="1968"/>
                      <a:pt x="566" y="2078"/>
                    </a:cubicBezTo>
                    <a:cubicBezTo>
                      <a:pt x="579" y="2189"/>
                      <a:pt x="597" y="2299"/>
                      <a:pt x="615" y="2414"/>
                    </a:cubicBezTo>
                    <a:cubicBezTo>
                      <a:pt x="650" y="2644"/>
                      <a:pt x="668" y="2883"/>
                      <a:pt x="699" y="3122"/>
                    </a:cubicBezTo>
                    <a:cubicBezTo>
                      <a:pt x="725" y="3365"/>
                      <a:pt x="739" y="3608"/>
                      <a:pt x="761" y="3856"/>
                    </a:cubicBezTo>
                    <a:cubicBezTo>
                      <a:pt x="783" y="4099"/>
                      <a:pt x="792" y="4346"/>
                      <a:pt x="809" y="4590"/>
                    </a:cubicBezTo>
                    <a:cubicBezTo>
                      <a:pt x="827" y="4833"/>
                      <a:pt x="831" y="5072"/>
                      <a:pt x="840" y="5301"/>
                    </a:cubicBezTo>
                    <a:cubicBezTo>
                      <a:pt x="849" y="5536"/>
                      <a:pt x="858" y="5757"/>
                      <a:pt x="862" y="5969"/>
                    </a:cubicBezTo>
                    <a:cubicBezTo>
                      <a:pt x="867" y="6181"/>
                      <a:pt x="867" y="6385"/>
                      <a:pt x="876" y="6570"/>
                    </a:cubicBezTo>
                    <a:cubicBezTo>
                      <a:pt x="884" y="6756"/>
                      <a:pt x="884" y="6924"/>
                      <a:pt x="884" y="7079"/>
                    </a:cubicBezTo>
                    <a:cubicBezTo>
                      <a:pt x="889" y="7229"/>
                      <a:pt x="893" y="7357"/>
                      <a:pt x="893" y="7468"/>
                    </a:cubicBezTo>
                    <a:cubicBezTo>
                      <a:pt x="898" y="7684"/>
                      <a:pt x="902" y="7808"/>
                      <a:pt x="902" y="7808"/>
                    </a:cubicBezTo>
                    <a:cubicBezTo>
                      <a:pt x="902" y="7808"/>
                      <a:pt x="915" y="7684"/>
                      <a:pt x="933" y="7468"/>
                    </a:cubicBezTo>
                    <a:cubicBezTo>
                      <a:pt x="942" y="7362"/>
                      <a:pt x="955" y="7229"/>
                      <a:pt x="964" y="7079"/>
                    </a:cubicBezTo>
                    <a:cubicBezTo>
                      <a:pt x="977" y="6928"/>
                      <a:pt x="995" y="6756"/>
                      <a:pt x="999" y="6570"/>
                    </a:cubicBezTo>
                    <a:cubicBezTo>
                      <a:pt x="1004" y="6385"/>
                      <a:pt x="1013" y="6186"/>
                      <a:pt x="1021" y="5969"/>
                    </a:cubicBezTo>
                    <a:cubicBezTo>
                      <a:pt x="1021" y="5858"/>
                      <a:pt x="1030" y="5748"/>
                      <a:pt x="1030" y="5637"/>
                    </a:cubicBezTo>
                    <a:lnTo>
                      <a:pt x="1030" y="5297"/>
                    </a:lnTo>
                    <a:cubicBezTo>
                      <a:pt x="1026" y="5063"/>
                      <a:pt x="1030" y="4824"/>
                      <a:pt x="1017" y="4576"/>
                    </a:cubicBezTo>
                    <a:cubicBezTo>
                      <a:pt x="1004" y="4333"/>
                      <a:pt x="999" y="4086"/>
                      <a:pt x="977" y="3838"/>
                    </a:cubicBezTo>
                    <a:cubicBezTo>
                      <a:pt x="951" y="3590"/>
                      <a:pt x="937" y="3338"/>
                      <a:pt x="902" y="3095"/>
                    </a:cubicBezTo>
                    <a:cubicBezTo>
                      <a:pt x="871" y="2852"/>
                      <a:pt x="845" y="2613"/>
                      <a:pt x="800" y="2383"/>
                    </a:cubicBezTo>
                    <a:cubicBezTo>
                      <a:pt x="778" y="2264"/>
                      <a:pt x="765" y="2153"/>
                      <a:pt x="739" y="2043"/>
                    </a:cubicBezTo>
                    <a:cubicBezTo>
                      <a:pt x="716" y="1932"/>
                      <a:pt x="690" y="1826"/>
                      <a:pt x="668" y="1720"/>
                    </a:cubicBezTo>
                    <a:cubicBezTo>
                      <a:pt x="624" y="1512"/>
                      <a:pt x="571" y="1318"/>
                      <a:pt x="513" y="1137"/>
                    </a:cubicBezTo>
                    <a:cubicBezTo>
                      <a:pt x="456" y="960"/>
                      <a:pt x="403" y="796"/>
                      <a:pt x="341" y="655"/>
                    </a:cubicBezTo>
                    <a:cubicBezTo>
                      <a:pt x="314" y="584"/>
                      <a:pt x="288" y="522"/>
                      <a:pt x="257" y="460"/>
                    </a:cubicBezTo>
                    <a:cubicBezTo>
                      <a:pt x="230" y="398"/>
                      <a:pt x="208" y="341"/>
                      <a:pt x="181" y="297"/>
                    </a:cubicBezTo>
                    <a:cubicBezTo>
                      <a:pt x="142" y="217"/>
                      <a:pt x="102" y="146"/>
                      <a:pt x="53" y="76"/>
                    </a:cubicBezTo>
                    <a:cubicBezTo>
                      <a:pt x="18" y="2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" name="Google Shape;315;p32"/>
              <p:cNvSpPr/>
              <p:nvPr/>
            </p:nvSpPr>
            <p:spPr>
              <a:xfrm>
                <a:off x="3253400" y="2773675"/>
                <a:ext cx="75175" cy="7507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3003" extrusionOk="0">
                    <a:moveTo>
                      <a:pt x="1798" y="0"/>
                    </a:moveTo>
                    <a:cubicBezTo>
                      <a:pt x="1756" y="0"/>
                      <a:pt x="1713" y="3"/>
                      <a:pt x="1668" y="8"/>
                    </a:cubicBezTo>
                    <a:cubicBezTo>
                      <a:pt x="0" y="645"/>
                      <a:pt x="449" y="3002"/>
                      <a:pt x="609" y="3002"/>
                    </a:cubicBezTo>
                    <a:cubicBezTo>
                      <a:pt x="611" y="3002"/>
                      <a:pt x="613" y="3002"/>
                      <a:pt x="615" y="3001"/>
                    </a:cubicBezTo>
                    <a:cubicBezTo>
                      <a:pt x="2961" y="2035"/>
                      <a:pt x="3007" y="0"/>
                      <a:pt x="1798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" name="Google Shape;316;p32"/>
              <p:cNvSpPr/>
              <p:nvPr/>
            </p:nvSpPr>
            <p:spPr>
              <a:xfrm>
                <a:off x="3275850" y="2800500"/>
                <a:ext cx="24325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1469" fill="none" extrusionOk="0">
                    <a:moveTo>
                      <a:pt x="973" y="376"/>
                    </a:moveTo>
                    <a:lnTo>
                      <a:pt x="0" y="1468"/>
                    </a:lnTo>
                    <a:lnTo>
                      <a:pt x="504" y="0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7" name="Google Shape;317;p32"/>
              <p:cNvSpPr/>
              <p:nvPr/>
            </p:nvSpPr>
            <p:spPr>
              <a:xfrm>
                <a:off x="3171550" y="2846175"/>
                <a:ext cx="95000" cy="466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5" extrusionOk="0">
                    <a:moveTo>
                      <a:pt x="2151" y="0"/>
                    </a:moveTo>
                    <a:cubicBezTo>
                      <a:pt x="691" y="0"/>
                      <a:pt x="1" y="1058"/>
                      <a:pt x="812" y="1706"/>
                    </a:cubicBezTo>
                    <a:cubicBezTo>
                      <a:pt x="1063" y="1817"/>
                      <a:pt x="1307" y="1865"/>
                      <a:pt x="1540" y="1865"/>
                    </a:cubicBezTo>
                    <a:cubicBezTo>
                      <a:pt x="2840" y="1865"/>
                      <a:pt x="3800" y="387"/>
                      <a:pt x="3668" y="331"/>
                    </a:cubicBezTo>
                    <a:cubicBezTo>
                      <a:pt x="3106" y="97"/>
                      <a:pt x="2593" y="0"/>
                      <a:pt x="2151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8" name="Google Shape;318;p32"/>
              <p:cNvSpPr/>
              <p:nvPr/>
            </p:nvSpPr>
            <p:spPr>
              <a:xfrm>
                <a:off x="3213625" y="2857650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0" y="84"/>
                    </a:moveTo>
                    <a:lnTo>
                      <a:pt x="1459" y="0"/>
                    </a:lnTo>
                    <a:lnTo>
                      <a:pt x="66" y="68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9" name="Google Shape;319;p32"/>
              <p:cNvSpPr/>
              <p:nvPr/>
            </p:nvSpPr>
            <p:spPr>
              <a:xfrm>
                <a:off x="3267925" y="2812775"/>
                <a:ext cx="95000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1" extrusionOk="0">
                    <a:moveTo>
                      <a:pt x="2259" y="0"/>
                    </a:moveTo>
                    <a:cubicBezTo>
                      <a:pt x="959" y="0"/>
                      <a:pt x="0" y="1474"/>
                      <a:pt x="132" y="1530"/>
                    </a:cubicBezTo>
                    <a:cubicBezTo>
                      <a:pt x="694" y="1764"/>
                      <a:pt x="1205" y="1860"/>
                      <a:pt x="1647" y="1860"/>
                    </a:cubicBezTo>
                    <a:cubicBezTo>
                      <a:pt x="3109" y="1860"/>
                      <a:pt x="3799" y="801"/>
                      <a:pt x="2988" y="159"/>
                    </a:cubicBezTo>
                    <a:cubicBezTo>
                      <a:pt x="2737" y="48"/>
                      <a:pt x="2492" y="0"/>
                      <a:pt x="225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0" name="Google Shape;320;p32"/>
              <p:cNvSpPr/>
              <p:nvPr/>
            </p:nvSpPr>
            <p:spPr>
              <a:xfrm>
                <a:off x="3284350" y="2830775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1460" y="598"/>
                    </a:moveTo>
                    <a:lnTo>
                      <a:pt x="1" y="682"/>
                    </a:lnTo>
                    <a:lnTo>
                      <a:pt x="1393" y="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1" name="Google Shape;321;p32"/>
              <p:cNvSpPr/>
              <p:nvPr/>
            </p:nvSpPr>
            <p:spPr>
              <a:xfrm>
                <a:off x="3171550" y="2846175"/>
                <a:ext cx="95000" cy="466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5" extrusionOk="0">
                    <a:moveTo>
                      <a:pt x="2151" y="0"/>
                    </a:moveTo>
                    <a:cubicBezTo>
                      <a:pt x="691" y="0"/>
                      <a:pt x="1" y="1058"/>
                      <a:pt x="812" y="1706"/>
                    </a:cubicBezTo>
                    <a:cubicBezTo>
                      <a:pt x="1063" y="1817"/>
                      <a:pt x="1307" y="1865"/>
                      <a:pt x="1540" y="1865"/>
                    </a:cubicBezTo>
                    <a:cubicBezTo>
                      <a:pt x="2840" y="1865"/>
                      <a:pt x="3800" y="387"/>
                      <a:pt x="3668" y="331"/>
                    </a:cubicBezTo>
                    <a:cubicBezTo>
                      <a:pt x="3106" y="97"/>
                      <a:pt x="2593" y="0"/>
                      <a:pt x="2151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2" name="Google Shape;322;p32"/>
              <p:cNvSpPr/>
              <p:nvPr/>
            </p:nvSpPr>
            <p:spPr>
              <a:xfrm>
                <a:off x="3213625" y="2857650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0" y="84"/>
                    </a:moveTo>
                    <a:lnTo>
                      <a:pt x="1459" y="0"/>
                    </a:lnTo>
                    <a:lnTo>
                      <a:pt x="66" y="68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3" name="Google Shape;323;p32"/>
              <p:cNvSpPr/>
              <p:nvPr/>
            </p:nvSpPr>
            <p:spPr>
              <a:xfrm>
                <a:off x="3267925" y="2812775"/>
                <a:ext cx="95000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1" extrusionOk="0">
                    <a:moveTo>
                      <a:pt x="2259" y="0"/>
                    </a:moveTo>
                    <a:cubicBezTo>
                      <a:pt x="959" y="0"/>
                      <a:pt x="0" y="1474"/>
                      <a:pt x="132" y="1530"/>
                    </a:cubicBezTo>
                    <a:cubicBezTo>
                      <a:pt x="694" y="1764"/>
                      <a:pt x="1205" y="1860"/>
                      <a:pt x="1647" y="1860"/>
                    </a:cubicBezTo>
                    <a:cubicBezTo>
                      <a:pt x="3109" y="1860"/>
                      <a:pt x="3799" y="801"/>
                      <a:pt x="2988" y="159"/>
                    </a:cubicBezTo>
                    <a:cubicBezTo>
                      <a:pt x="2737" y="48"/>
                      <a:pt x="2492" y="0"/>
                      <a:pt x="225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4" name="Google Shape;324;p32"/>
              <p:cNvSpPr/>
              <p:nvPr/>
            </p:nvSpPr>
            <p:spPr>
              <a:xfrm>
                <a:off x="3284350" y="2830775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1460" y="598"/>
                    </a:moveTo>
                    <a:lnTo>
                      <a:pt x="1" y="682"/>
                    </a:lnTo>
                    <a:lnTo>
                      <a:pt x="1393" y="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5" name="Google Shape;325;p32"/>
              <p:cNvSpPr/>
              <p:nvPr/>
            </p:nvSpPr>
            <p:spPr>
              <a:xfrm>
                <a:off x="3171550" y="2846175"/>
                <a:ext cx="95000" cy="466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5" extrusionOk="0">
                    <a:moveTo>
                      <a:pt x="2151" y="0"/>
                    </a:moveTo>
                    <a:cubicBezTo>
                      <a:pt x="691" y="0"/>
                      <a:pt x="1" y="1058"/>
                      <a:pt x="812" y="1706"/>
                    </a:cubicBezTo>
                    <a:cubicBezTo>
                      <a:pt x="1063" y="1817"/>
                      <a:pt x="1307" y="1865"/>
                      <a:pt x="1540" y="1865"/>
                    </a:cubicBezTo>
                    <a:cubicBezTo>
                      <a:pt x="2840" y="1865"/>
                      <a:pt x="3800" y="387"/>
                      <a:pt x="3668" y="331"/>
                    </a:cubicBezTo>
                    <a:cubicBezTo>
                      <a:pt x="3106" y="97"/>
                      <a:pt x="2593" y="0"/>
                      <a:pt x="2151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6" name="Google Shape;326;p32"/>
              <p:cNvSpPr/>
              <p:nvPr/>
            </p:nvSpPr>
            <p:spPr>
              <a:xfrm>
                <a:off x="3213625" y="2857650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0" y="84"/>
                    </a:moveTo>
                    <a:lnTo>
                      <a:pt x="1459" y="0"/>
                    </a:lnTo>
                    <a:lnTo>
                      <a:pt x="66" y="68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7" name="Google Shape;327;p32"/>
              <p:cNvSpPr/>
              <p:nvPr/>
            </p:nvSpPr>
            <p:spPr>
              <a:xfrm>
                <a:off x="3267925" y="2812775"/>
                <a:ext cx="95000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1" extrusionOk="0">
                    <a:moveTo>
                      <a:pt x="2259" y="0"/>
                    </a:moveTo>
                    <a:cubicBezTo>
                      <a:pt x="959" y="0"/>
                      <a:pt x="0" y="1474"/>
                      <a:pt x="132" y="1530"/>
                    </a:cubicBezTo>
                    <a:cubicBezTo>
                      <a:pt x="694" y="1764"/>
                      <a:pt x="1205" y="1860"/>
                      <a:pt x="1647" y="1860"/>
                    </a:cubicBezTo>
                    <a:cubicBezTo>
                      <a:pt x="3109" y="1860"/>
                      <a:pt x="3799" y="801"/>
                      <a:pt x="2988" y="159"/>
                    </a:cubicBezTo>
                    <a:cubicBezTo>
                      <a:pt x="2737" y="48"/>
                      <a:pt x="2492" y="0"/>
                      <a:pt x="225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8" name="Google Shape;328;p32"/>
              <p:cNvSpPr/>
              <p:nvPr/>
            </p:nvSpPr>
            <p:spPr>
              <a:xfrm>
                <a:off x="3284350" y="2830775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1460" y="598"/>
                    </a:moveTo>
                    <a:lnTo>
                      <a:pt x="1" y="682"/>
                    </a:lnTo>
                    <a:lnTo>
                      <a:pt x="1393" y="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9" name="Google Shape;329;p32"/>
              <p:cNvSpPr/>
              <p:nvPr/>
            </p:nvSpPr>
            <p:spPr>
              <a:xfrm>
                <a:off x="3205900" y="2856725"/>
                <a:ext cx="75175" cy="7507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3003" extrusionOk="0">
                    <a:moveTo>
                      <a:pt x="2398" y="1"/>
                    </a:moveTo>
                    <a:cubicBezTo>
                      <a:pt x="2396" y="1"/>
                      <a:pt x="2394" y="1"/>
                      <a:pt x="2392" y="2"/>
                    </a:cubicBezTo>
                    <a:cubicBezTo>
                      <a:pt x="46" y="967"/>
                      <a:pt x="0" y="3002"/>
                      <a:pt x="1209" y="3002"/>
                    </a:cubicBezTo>
                    <a:cubicBezTo>
                      <a:pt x="1251" y="3002"/>
                      <a:pt x="1294" y="3000"/>
                      <a:pt x="1339" y="2995"/>
                    </a:cubicBezTo>
                    <a:cubicBezTo>
                      <a:pt x="3007" y="2353"/>
                      <a:pt x="2558" y="1"/>
                      <a:pt x="239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0" name="Google Shape;330;p32"/>
              <p:cNvSpPr/>
              <p:nvPr/>
            </p:nvSpPr>
            <p:spPr>
              <a:xfrm>
                <a:off x="3234275" y="2868250"/>
                <a:ext cx="24350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469" fill="none" extrusionOk="0">
                    <a:moveTo>
                      <a:pt x="1" y="1093"/>
                    </a:moveTo>
                    <a:lnTo>
                      <a:pt x="974" y="1"/>
                    </a:lnTo>
                    <a:lnTo>
                      <a:pt x="470" y="1468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1" name="Google Shape;331;p32"/>
              <p:cNvSpPr/>
              <p:nvPr/>
            </p:nvSpPr>
            <p:spPr>
              <a:xfrm>
                <a:off x="3253400" y="2773675"/>
                <a:ext cx="75175" cy="7507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3003" extrusionOk="0">
                    <a:moveTo>
                      <a:pt x="1798" y="0"/>
                    </a:moveTo>
                    <a:cubicBezTo>
                      <a:pt x="1756" y="0"/>
                      <a:pt x="1713" y="3"/>
                      <a:pt x="1668" y="8"/>
                    </a:cubicBezTo>
                    <a:cubicBezTo>
                      <a:pt x="0" y="645"/>
                      <a:pt x="449" y="3002"/>
                      <a:pt x="609" y="3002"/>
                    </a:cubicBezTo>
                    <a:cubicBezTo>
                      <a:pt x="611" y="3002"/>
                      <a:pt x="613" y="3002"/>
                      <a:pt x="615" y="3001"/>
                    </a:cubicBezTo>
                    <a:cubicBezTo>
                      <a:pt x="2961" y="2035"/>
                      <a:pt x="3007" y="0"/>
                      <a:pt x="1798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2" name="Google Shape;332;p32"/>
              <p:cNvSpPr/>
              <p:nvPr/>
            </p:nvSpPr>
            <p:spPr>
              <a:xfrm>
                <a:off x="3275850" y="2800500"/>
                <a:ext cx="24325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1469" fill="none" extrusionOk="0">
                    <a:moveTo>
                      <a:pt x="973" y="376"/>
                    </a:moveTo>
                    <a:lnTo>
                      <a:pt x="0" y="1468"/>
                    </a:lnTo>
                    <a:lnTo>
                      <a:pt x="504" y="0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3" name="Google Shape;333;p32"/>
              <p:cNvSpPr/>
              <p:nvPr/>
            </p:nvSpPr>
            <p:spPr>
              <a:xfrm>
                <a:off x="3171550" y="2846175"/>
                <a:ext cx="95000" cy="466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5" extrusionOk="0">
                    <a:moveTo>
                      <a:pt x="2151" y="0"/>
                    </a:moveTo>
                    <a:cubicBezTo>
                      <a:pt x="691" y="0"/>
                      <a:pt x="1" y="1058"/>
                      <a:pt x="812" y="1706"/>
                    </a:cubicBezTo>
                    <a:cubicBezTo>
                      <a:pt x="1063" y="1817"/>
                      <a:pt x="1307" y="1865"/>
                      <a:pt x="1540" y="1865"/>
                    </a:cubicBezTo>
                    <a:cubicBezTo>
                      <a:pt x="2840" y="1865"/>
                      <a:pt x="3800" y="387"/>
                      <a:pt x="3668" y="331"/>
                    </a:cubicBezTo>
                    <a:cubicBezTo>
                      <a:pt x="3106" y="97"/>
                      <a:pt x="2593" y="0"/>
                      <a:pt x="2151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4" name="Google Shape;334;p32"/>
              <p:cNvSpPr/>
              <p:nvPr/>
            </p:nvSpPr>
            <p:spPr>
              <a:xfrm>
                <a:off x="3213625" y="2857650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0" y="84"/>
                    </a:moveTo>
                    <a:lnTo>
                      <a:pt x="1459" y="0"/>
                    </a:lnTo>
                    <a:lnTo>
                      <a:pt x="66" y="68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5" name="Google Shape;335;p32"/>
              <p:cNvSpPr/>
              <p:nvPr/>
            </p:nvSpPr>
            <p:spPr>
              <a:xfrm>
                <a:off x="3267925" y="2812775"/>
                <a:ext cx="95000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1" extrusionOk="0">
                    <a:moveTo>
                      <a:pt x="2259" y="0"/>
                    </a:moveTo>
                    <a:cubicBezTo>
                      <a:pt x="959" y="0"/>
                      <a:pt x="0" y="1474"/>
                      <a:pt x="132" y="1530"/>
                    </a:cubicBezTo>
                    <a:cubicBezTo>
                      <a:pt x="694" y="1764"/>
                      <a:pt x="1205" y="1860"/>
                      <a:pt x="1647" y="1860"/>
                    </a:cubicBezTo>
                    <a:cubicBezTo>
                      <a:pt x="3109" y="1860"/>
                      <a:pt x="3799" y="801"/>
                      <a:pt x="2988" y="159"/>
                    </a:cubicBezTo>
                    <a:cubicBezTo>
                      <a:pt x="2737" y="48"/>
                      <a:pt x="2492" y="0"/>
                      <a:pt x="225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6" name="Google Shape;336;p32"/>
              <p:cNvSpPr/>
              <p:nvPr/>
            </p:nvSpPr>
            <p:spPr>
              <a:xfrm>
                <a:off x="3284350" y="2830775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1460" y="598"/>
                    </a:moveTo>
                    <a:lnTo>
                      <a:pt x="1" y="682"/>
                    </a:lnTo>
                    <a:lnTo>
                      <a:pt x="1393" y="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7" name="Google Shape;337;p32"/>
              <p:cNvSpPr/>
              <p:nvPr/>
            </p:nvSpPr>
            <p:spPr>
              <a:xfrm>
                <a:off x="3186800" y="2802000"/>
                <a:ext cx="77050" cy="53725"/>
              </a:xfrm>
              <a:custGeom>
                <a:avLst/>
                <a:gdLst/>
                <a:ahLst/>
                <a:cxnLst/>
                <a:rect l="l" t="t" r="r" b="b"/>
                <a:pathLst>
                  <a:path w="3082" h="2149" extrusionOk="0">
                    <a:moveTo>
                      <a:pt x="873" y="0"/>
                    </a:moveTo>
                    <a:cubicBezTo>
                      <a:pt x="361" y="0"/>
                      <a:pt x="0" y="336"/>
                      <a:pt x="65" y="913"/>
                    </a:cubicBezTo>
                    <a:cubicBezTo>
                      <a:pt x="445" y="1906"/>
                      <a:pt x="1433" y="2148"/>
                      <a:pt x="2171" y="2148"/>
                    </a:cubicBezTo>
                    <a:cubicBezTo>
                      <a:pt x="2688" y="2148"/>
                      <a:pt x="3081" y="2029"/>
                      <a:pt x="3054" y="1965"/>
                    </a:cubicBezTo>
                    <a:cubicBezTo>
                      <a:pt x="2485" y="584"/>
                      <a:pt x="1548" y="0"/>
                      <a:pt x="873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8" name="Google Shape;338;p32"/>
              <p:cNvSpPr/>
              <p:nvPr/>
            </p:nvSpPr>
            <p:spPr>
              <a:xfrm>
                <a:off x="3214950" y="2819725"/>
                <a:ext cx="3672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974" fill="none" extrusionOk="0">
                    <a:moveTo>
                      <a:pt x="376" y="1"/>
                    </a:moveTo>
                    <a:lnTo>
                      <a:pt x="1468" y="973"/>
                    </a:lnTo>
                    <a:lnTo>
                      <a:pt x="0" y="469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39" name="Google Shape;339;p32"/>
              <p:cNvSpPr/>
              <p:nvPr/>
            </p:nvSpPr>
            <p:spPr>
              <a:xfrm>
                <a:off x="3270625" y="2849725"/>
                <a:ext cx="77050" cy="53675"/>
              </a:xfrm>
              <a:custGeom>
                <a:avLst/>
                <a:gdLst/>
                <a:ahLst/>
                <a:cxnLst/>
                <a:rect l="l" t="t" r="r" b="b"/>
                <a:pathLst>
                  <a:path w="3082" h="2147" extrusionOk="0">
                    <a:moveTo>
                      <a:pt x="909" y="0"/>
                    </a:moveTo>
                    <a:cubicBezTo>
                      <a:pt x="393" y="0"/>
                      <a:pt x="1" y="118"/>
                      <a:pt x="28" y="180"/>
                    </a:cubicBezTo>
                    <a:cubicBezTo>
                      <a:pt x="597" y="1562"/>
                      <a:pt x="1535" y="2147"/>
                      <a:pt x="2210" y="2147"/>
                    </a:cubicBezTo>
                    <a:cubicBezTo>
                      <a:pt x="2721" y="2147"/>
                      <a:pt x="3082" y="1811"/>
                      <a:pt x="3017" y="1232"/>
                    </a:cubicBezTo>
                    <a:cubicBezTo>
                      <a:pt x="2637" y="241"/>
                      <a:pt x="1647" y="0"/>
                      <a:pt x="90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0" name="Google Shape;340;p32"/>
              <p:cNvSpPr/>
              <p:nvPr/>
            </p:nvSpPr>
            <p:spPr>
              <a:xfrm>
                <a:off x="3282800" y="2861300"/>
                <a:ext cx="366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973" fill="none" extrusionOk="0">
                    <a:moveTo>
                      <a:pt x="1088" y="973"/>
                    </a:moveTo>
                    <a:lnTo>
                      <a:pt x="1" y="0"/>
                    </a:lnTo>
                    <a:lnTo>
                      <a:pt x="1464" y="504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1" name="Google Shape;341;p32"/>
              <p:cNvSpPr/>
              <p:nvPr/>
            </p:nvSpPr>
            <p:spPr>
              <a:xfrm>
                <a:off x="3213800" y="2768650"/>
                <a:ext cx="71250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2850" h="3215" extrusionOk="0">
                    <a:moveTo>
                      <a:pt x="1327" y="1"/>
                    </a:moveTo>
                    <a:cubicBezTo>
                      <a:pt x="1106" y="1"/>
                      <a:pt x="884" y="110"/>
                      <a:pt x="696" y="346"/>
                    </a:cubicBezTo>
                    <a:cubicBezTo>
                      <a:pt x="0" y="1909"/>
                      <a:pt x="1799" y="3214"/>
                      <a:pt x="2042" y="3214"/>
                    </a:cubicBezTo>
                    <a:cubicBezTo>
                      <a:pt x="2055" y="3214"/>
                      <a:pt x="2063" y="3210"/>
                      <a:pt x="2067" y="3202"/>
                    </a:cubicBezTo>
                    <a:cubicBezTo>
                      <a:pt x="2850" y="1320"/>
                      <a:pt x="2096" y="1"/>
                      <a:pt x="1327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2" name="Google Shape;342;p32"/>
              <p:cNvSpPr/>
              <p:nvPr/>
            </p:nvSpPr>
            <p:spPr>
              <a:xfrm>
                <a:off x="3245350" y="2799050"/>
                <a:ext cx="17025" cy="36625"/>
              </a:xfrm>
              <a:custGeom>
                <a:avLst/>
                <a:gdLst/>
                <a:ahLst/>
                <a:cxnLst/>
                <a:rect l="l" t="t" r="r" b="b"/>
                <a:pathLst>
                  <a:path w="681" h="1465" fill="none" extrusionOk="0">
                    <a:moveTo>
                      <a:pt x="597" y="1"/>
                    </a:moveTo>
                    <a:lnTo>
                      <a:pt x="681" y="1464"/>
                    </a:lnTo>
                    <a:lnTo>
                      <a:pt x="0" y="72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3" name="Google Shape;343;p32"/>
              <p:cNvSpPr/>
              <p:nvPr/>
            </p:nvSpPr>
            <p:spPr>
              <a:xfrm>
                <a:off x="3249400" y="2856350"/>
                <a:ext cx="71275" cy="80450"/>
              </a:xfrm>
              <a:custGeom>
                <a:avLst/>
                <a:gdLst/>
                <a:ahLst/>
                <a:cxnLst/>
                <a:rect l="l" t="t" r="r" b="b"/>
                <a:pathLst>
                  <a:path w="2851" h="3218" extrusionOk="0">
                    <a:moveTo>
                      <a:pt x="809" y="0"/>
                    </a:moveTo>
                    <a:cubicBezTo>
                      <a:pt x="796" y="0"/>
                      <a:pt x="787" y="4"/>
                      <a:pt x="784" y="12"/>
                    </a:cubicBezTo>
                    <a:cubicBezTo>
                      <a:pt x="1" y="1895"/>
                      <a:pt x="755" y="3217"/>
                      <a:pt x="1525" y="3217"/>
                    </a:cubicBezTo>
                    <a:cubicBezTo>
                      <a:pt x="1746" y="3217"/>
                      <a:pt x="1968" y="3108"/>
                      <a:pt x="2155" y="2873"/>
                    </a:cubicBezTo>
                    <a:cubicBezTo>
                      <a:pt x="2850" y="1306"/>
                      <a:pt x="1051" y="0"/>
                      <a:pt x="80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4" name="Google Shape;344;p32"/>
              <p:cNvSpPr/>
              <p:nvPr/>
            </p:nvSpPr>
            <p:spPr>
              <a:xfrm>
                <a:off x="3272075" y="2869800"/>
                <a:ext cx="17050" cy="365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1460" fill="none" extrusionOk="0">
                    <a:moveTo>
                      <a:pt x="85" y="1459"/>
                    </a:moveTo>
                    <a:lnTo>
                      <a:pt x="1" y="0"/>
                    </a:lnTo>
                    <a:lnTo>
                      <a:pt x="682" y="1393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5" name="Google Shape;345;p32"/>
              <p:cNvSpPr/>
              <p:nvPr/>
            </p:nvSpPr>
            <p:spPr>
              <a:xfrm>
                <a:off x="3228925" y="2827550"/>
                <a:ext cx="67175" cy="56975"/>
              </a:xfrm>
              <a:custGeom>
                <a:avLst/>
                <a:gdLst/>
                <a:ahLst/>
                <a:cxnLst/>
                <a:rect l="l" t="t" r="r" b="b"/>
                <a:pathLst>
                  <a:path w="2687" h="2279" extrusionOk="0">
                    <a:moveTo>
                      <a:pt x="1399" y="1"/>
                    </a:moveTo>
                    <a:cubicBezTo>
                      <a:pt x="608" y="1"/>
                      <a:pt x="1" y="847"/>
                      <a:pt x="378" y="1633"/>
                    </a:cubicBezTo>
                    <a:cubicBezTo>
                      <a:pt x="588" y="2067"/>
                      <a:pt x="996" y="2279"/>
                      <a:pt x="1403" y="2279"/>
                    </a:cubicBezTo>
                    <a:cubicBezTo>
                      <a:pt x="1853" y="2279"/>
                      <a:pt x="2302" y="2020"/>
                      <a:pt x="2479" y="1518"/>
                    </a:cubicBezTo>
                    <a:cubicBezTo>
                      <a:pt x="2686" y="926"/>
                      <a:pt x="2377" y="276"/>
                      <a:pt x="1784" y="68"/>
                    </a:cubicBezTo>
                    <a:cubicBezTo>
                      <a:pt x="1653" y="22"/>
                      <a:pt x="1524" y="1"/>
                      <a:pt x="1399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6" name="Google Shape;346;p32"/>
              <p:cNvSpPr/>
              <p:nvPr/>
            </p:nvSpPr>
            <p:spPr>
              <a:xfrm>
                <a:off x="3313975" y="3054500"/>
                <a:ext cx="66025" cy="154425"/>
              </a:xfrm>
              <a:custGeom>
                <a:avLst/>
                <a:gdLst/>
                <a:ahLst/>
                <a:cxnLst/>
                <a:rect l="l" t="t" r="r" b="b"/>
                <a:pathLst>
                  <a:path w="2641" h="6177" extrusionOk="0">
                    <a:moveTo>
                      <a:pt x="2640" y="0"/>
                    </a:moveTo>
                    <a:lnTo>
                      <a:pt x="2640" y="0"/>
                    </a:lnTo>
                    <a:cubicBezTo>
                      <a:pt x="2640" y="0"/>
                      <a:pt x="2614" y="5"/>
                      <a:pt x="2552" y="27"/>
                    </a:cubicBezTo>
                    <a:cubicBezTo>
                      <a:pt x="2525" y="40"/>
                      <a:pt x="2494" y="49"/>
                      <a:pt x="2463" y="62"/>
                    </a:cubicBezTo>
                    <a:cubicBezTo>
                      <a:pt x="2423" y="80"/>
                      <a:pt x="2388" y="98"/>
                      <a:pt x="2348" y="120"/>
                    </a:cubicBezTo>
                    <a:cubicBezTo>
                      <a:pt x="2247" y="173"/>
                      <a:pt x="2149" y="239"/>
                      <a:pt x="2052" y="305"/>
                    </a:cubicBezTo>
                    <a:lnTo>
                      <a:pt x="1889" y="443"/>
                    </a:lnTo>
                    <a:cubicBezTo>
                      <a:pt x="1827" y="487"/>
                      <a:pt x="1774" y="549"/>
                      <a:pt x="1716" y="606"/>
                    </a:cubicBezTo>
                    <a:cubicBezTo>
                      <a:pt x="1685" y="637"/>
                      <a:pt x="1654" y="664"/>
                      <a:pt x="1623" y="695"/>
                    </a:cubicBezTo>
                    <a:lnTo>
                      <a:pt x="1539" y="796"/>
                    </a:lnTo>
                    <a:cubicBezTo>
                      <a:pt x="1482" y="867"/>
                      <a:pt x="1420" y="938"/>
                      <a:pt x="1362" y="1013"/>
                    </a:cubicBezTo>
                    <a:cubicBezTo>
                      <a:pt x="1243" y="1176"/>
                      <a:pt x="1137" y="1344"/>
                      <a:pt x="1040" y="1521"/>
                    </a:cubicBezTo>
                    <a:cubicBezTo>
                      <a:pt x="991" y="1610"/>
                      <a:pt x="929" y="1698"/>
                      <a:pt x="885" y="1795"/>
                    </a:cubicBezTo>
                    <a:cubicBezTo>
                      <a:pt x="841" y="1893"/>
                      <a:pt x="796" y="1994"/>
                      <a:pt x="752" y="2092"/>
                    </a:cubicBezTo>
                    <a:lnTo>
                      <a:pt x="686" y="2242"/>
                    </a:lnTo>
                    <a:cubicBezTo>
                      <a:pt x="668" y="2291"/>
                      <a:pt x="651" y="2344"/>
                      <a:pt x="628" y="2397"/>
                    </a:cubicBezTo>
                    <a:cubicBezTo>
                      <a:pt x="593" y="2503"/>
                      <a:pt x="558" y="2604"/>
                      <a:pt x="518" y="2711"/>
                    </a:cubicBezTo>
                    <a:cubicBezTo>
                      <a:pt x="500" y="2759"/>
                      <a:pt x="478" y="2812"/>
                      <a:pt x="465" y="2865"/>
                    </a:cubicBezTo>
                    <a:lnTo>
                      <a:pt x="421" y="3025"/>
                    </a:lnTo>
                    <a:cubicBezTo>
                      <a:pt x="390" y="3131"/>
                      <a:pt x="363" y="3237"/>
                      <a:pt x="332" y="3343"/>
                    </a:cubicBezTo>
                    <a:cubicBezTo>
                      <a:pt x="270" y="3551"/>
                      <a:pt x="244" y="3763"/>
                      <a:pt x="200" y="3966"/>
                    </a:cubicBezTo>
                    <a:cubicBezTo>
                      <a:pt x="182" y="4068"/>
                      <a:pt x="160" y="4165"/>
                      <a:pt x="147" y="4267"/>
                    </a:cubicBezTo>
                    <a:cubicBezTo>
                      <a:pt x="129" y="4364"/>
                      <a:pt x="120" y="4461"/>
                      <a:pt x="107" y="4554"/>
                    </a:cubicBezTo>
                    <a:cubicBezTo>
                      <a:pt x="85" y="4740"/>
                      <a:pt x="71" y="4917"/>
                      <a:pt x="49" y="5080"/>
                    </a:cubicBezTo>
                    <a:cubicBezTo>
                      <a:pt x="27" y="5244"/>
                      <a:pt x="27" y="5399"/>
                      <a:pt x="23" y="5531"/>
                    </a:cubicBezTo>
                    <a:cubicBezTo>
                      <a:pt x="14" y="5664"/>
                      <a:pt x="9" y="5783"/>
                      <a:pt x="9" y="5876"/>
                    </a:cubicBezTo>
                    <a:cubicBezTo>
                      <a:pt x="1" y="6066"/>
                      <a:pt x="1" y="6177"/>
                      <a:pt x="1" y="6177"/>
                    </a:cubicBezTo>
                    <a:cubicBezTo>
                      <a:pt x="1" y="6177"/>
                      <a:pt x="18" y="6071"/>
                      <a:pt x="49" y="5881"/>
                    </a:cubicBezTo>
                    <a:cubicBezTo>
                      <a:pt x="63" y="5788"/>
                      <a:pt x="80" y="5673"/>
                      <a:pt x="102" y="5540"/>
                    </a:cubicBezTo>
                    <a:cubicBezTo>
                      <a:pt x="111" y="5474"/>
                      <a:pt x="120" y="5403"/>
                      <a:pt x="133" y="5328"/>
                    </a:cubicBezTo>
                    <a:cubicBezTo>
                      <a:pt x="142" y="5257"/>
                      <a:pt x="151" y="5178"/>
                      <a:pt x="169" y="5098"/>
                    </a:cubicBezTo>
                    <a:cubicBezTo>
                      <a:pt x="200" y="4934"/>
                      <a:pt x="231" y="4762"/>
                      <a:pt x="266" y="4576"/>
                    </a:cubicBezTo>
                    <a:cubicBezTo>
                      <a:pt x="284" y="4488"/>
                      <a:pt x="297" y="4391"/>
                      <a:pt x="319" y="4298"/>
                    </a:cubicBezTo>
                    <a:cubicBezTo>
                      <a:pt x="341" y="4201"/>
                      <a:pt x="363" y="4103"/>
                      <a:pt x="385" y="4002"/>
                    </a:cubicBezTo>
                    <a:cubicBezTo>
                      <a:pt x="434" y="3807"/>
                      <a:pt x="474" y="3599"/>
                      <a:pt x="536" y="3396"/>
                    </a:cubicBezTo>
                    <a:cubicBezTo>
                      <a:pt x="567" y="3294"/>
                      <a:pt x="598" y="3188"/>
                      <a:pt x="624" y="3086"/>
                    </a:cubicBezTo>
                    <a:lnTo>
                      <a:pt x="668" y="2932"/>
                    </a:lnTo>
                    <a:cubicBezTo>
                      <a:pt x="686" y="2879"/>
                      <a:pt x="708" y="2830"/>
                      <a:pt x="726" y="2777"/>
                    </a:cubicBezTo>
                    <a:lnTo>
                      <a:pt x="832" y="2472"/>
                    </a:lnTo>
                    <a:cubicBezTo>
                      <a:pt x="850" y="2423"/>
                      <a:pt x="867" y="2370"/>
                      <a:pt x="885" y="2322"/>
                    </a:cubicBezTo>
                    <a:lnTo>
                      <a:pt x="951" y="2176"/>
                    </a:lnTo>
                    <a:cubicBezTo>
                      <a:pt x="991" y="2074"/>
                      <a:pt x="1031" y="1981"/>
                      <a:pt x="1075" y="1884"/>
                    </a:cubicBezTo>
                    <a:cubicBezTo>
                      <a:pt x="1115" y="1787"/>
                      <a:pt x="1168" y="1698"/>
                      <a:pt x="1212" y="1605"/>
                    </a:cubicBezTo>
                    <a:cubicBezTo>
                      <a:pt x="1300" y="1424"/>
                      <a:pt x="1407" y="1260"/>
                      <a:pt x="1499" y="1106"/>
                    </a:cubicBezTo>
                    <a:cubicBezTo>
                      <a:pt x="1548" y="1022"/>
                      <a:pt x="1610" y="955"/>
                      <a:pt x="1659" y="885"/>
                    </a:cubicBezTo>
                    <a:lnTo>
                      <a:pt x="1734" y="779"/>
                    </a:lnTo>
                    <a:cubicBezTo>
                      <a:pt x="1756" y="743"/>
                      <a:pt x="1787" y="717"/>
                      <a:pt x="1813" y="686"/>
                    </a:cubicBezTo>
                    <a:cubicBezTo>
                      <a:pt x="1866" y="624"/>
                      <a:pt x="1915" y="566"/>
                      <a:pt x="1964" y="509"/>
                    </a:cubicBezTo>
                    <a:lnTo>
                      <a:pt x="2114" y="363"/>
                    </a:lnTo>
                    <a:cubicBezTo>
                      <a:pt x="2198" y="288"/>
                      <a:pt x="2286" y="217"/>
                      <a:pt x="2379" y="151"/>
                    </a:cubicBezTo>
                    <a:cubicBezTo>
                      <a:pt x="2441" y="106"/>
                      <a:pt x="2503" y="67"/>
                      <a:pt x="2569" y="31"/>
                    </a:cubicBezTo>
                    <a:cubicBezTo>
                      <a:pt x="2591" y="22"/>
                      <a:pt x="2614" y="9"/>
                      <a:pt x="2640" y="0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7" name="Google Shape;347;p32"/>
              <p:cNvSpPr/>
              <p:nvPr/>
            </p:nvSpPr>
            <p:spPr>
              <a:xfrm>
                <a:off x="3348400" y="3027325"/>
                <a:ext cx="3600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40" h="1442" extrusionOk="0">
                    <a:moveTo>
                      <a:pt x="860" y="1"/>
                    </a:moveTo>
                    <a:cubicBezTo>
                      <a:pt x="840" y="1"/>
                      <a:pt x="820" y="2"/>
                      <a:pt x="799" y="4"/>
                    </a:cubicBezTo>
                    <a:cubicBezTo>
                      <a:pt x="0" y="314"/>
                      <a:pt x="214" y="1442"/>
                      <a:pt x="292" y="1442"/>
                    </a:cubicBezTo>
                    <a:cubicBezTo>
                      <a:pt x="293" y="1442"/>
                      <a:pt x="294" y="1441"/>
                      <a:pt x="295" y="1441"/>
                    </a:cubicBezTo>
                    <a:cubicBezTo>
                      <a:pt x="1419" y="979"/>
                      <a:pt x="1440" y="1"/>
                      <a:pt x="860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8" name="Google Shape;348;p32"/>
              <p:cNvSpPr/>
              <p:nvPr/>
            </p:nvSpPr>
            <p:spPr>
              <a:xfrm>
                <a:off x="3359075" y="3040250"/>
                <a:ext cx="11750" cy="17600"/>
              </a:xfrm>
              <a:custGeom>
                <a:avLst/>
                <a:gdLst/>
                <a:ahLst/>
                <a:cxnLst/>
                <a:rect l="l" t="t" r="r" b="b"/>
                <a:pathLst>
                  <a:path w="470" h="704" fill="none" extrusionOk="0">
                    <a:moveTo>
                      <a:pt x="469" y="181"/>
                    </a:moveTo>
                    <a:lnTo>
                      <a:pt x="1" y="703"/>
                    </a:lnTo>
                    <a:lnTo>
                      <a:pt x="244" y="0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49" name="Google Shape;349;p32"/>
              <p:cNvSpPr/>
              <p:nvPr/>
            </p:nvSpPr>
            <p:spPr>
              <a:xfrm>
                <a:off x="3308975" y="3062250"/>
                <a:ext cx="45650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894" extrusionOk="0">
                    <a:moveTo>
                      <a:pt x="1033" y="1"/>
                    </a:moveTo>
                    <a:cubicBezTo>
                      <a:pt x="332" y="1"/>
                      <a:pt x="1" y="506"/>
                      <a:pt x="391" y="818"/>
                    </a:cubicBezTo>
                    <a:cubicBezTo>
                      <a:pt x="510" y="871"/>
                      <a:pt x="627" y="893"/>
                      <a:pt x="738" y="893"/>
                    </a:cubicBezTo>
                    <a:cubicBezTo>
                      <a:pt x="1363" y="893"/>
                      <a:pt x="1825" y="185"/>
                      <a:pt x="1761" y="159"/>
                    </a:cubicBezTo>
                    <a:cubicBezTo>
                      <a:pt x="1491" y="47"/>
                      <a:pt x="1245" y="1"/>
                      <a:pt x="103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0" name="Google Shape;350;p32"/>
              <p:cNvSpPr/>
              <p:nvPr/>
            </p:nvSpPr>
            <p:spPr>
              <a:xfrm>
                <a:off x="3329225" y="3067650"/>
                <a:ext cx="17500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328" fill="none" extrusionOk="0">
                    <a:moveTo>
                      <a:pt x="1" y="40"/>
                    </a:moveTo>
                    <a:lnTo>
                      <a:pt x="699" y="1"/>
                    </a:lnTo>
                    <a:lnTo>
                      <a:pt x="32" y="32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1" name="Google Shape;351;p32"/>
              <p:cNvSpPr/>
              <p:nvPr/>
            </p:nvSpPr>
            <p:spPr>
              <a:xfrm>
                <a:off x="3355275" y="3046100"/>
                <a:ext cx="456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895" extrusionOk="0">
                    <a:moveTo>
                      <a:pt x="1087" y="0"/>
                    </a:moveTo>
                    <a:cubicBezTo>
                      <a:pt x="462" y="0"/>
                      <a:pt x="0" y="708"/>
                      <a:pt x="64" y="734"/>
                    </a:cubicBezTo>
                    <a:cubicBezTo>
                      <a:pt x="335" y="848"/>
                      <a:pt x="582" y="894"/>
                      <a:pt x="794" y="894"/>
                    </a:cubicBezTo>
                    <a:cubicBezTo>
                      <a:pt x="1494" y="894"/>
                      <a:pt x="1825" y="387"/>
                      <a:pt x="1435" y="76"/>
                    </a:cubicBezTo>
                    <a:cubicBezTo>
                      <a:pt x="1315" y="23"/>
                      <a:pt x="1198" y="0"/>
                      <a:pt x="108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2" name="Google Shape;352;p32"/>
              <p:cNvSpPr/>
              <p:nvPr/>
            </p:nvSpPr>
            <p:spPr>
              <a:xfrm>
                <a:off x="3363175" y="3054825"/>
                <a:ext cx="17475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28" fill="none" extrusionOk="0">
                    <a:moveTo>
                      <a:pt x="699" y="288"/>
                    </a:moveTo>
                    <a:lnTo>
                      <a:pt x="0" y="328"/>
                    </a:lnTo>
                    <a:lnTo>
                      <a:pt x="668" y="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3" name="Google Shape;353;p32"/>
              <p:cNvSpPr/>
              <p:nvPr/>
            </p:nvSpPr>
            <p:spPr>
              <a:xfrm>
                <a:off x="3308975" y="3062250"/>
                <a:ext cx="45650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894" extrusionOk="0">
                    <a:moveTo>
                      <a:pt x="1033" y="1"/>
                    </a:moveTo>
                    <a:cubicBezTo>
                      <a:pt x="332" y="1"/>
                      <a:pt x="1" y="506"/>
                      <a:pt x="391" y="818"/>
                    </a:cubicBezTo>
                    <a:cubicBezTo>
                      <a:pt x="510" y="871"/>
                      <a:pt x="627" y="893"/>
                      <a:pt x="738" y="893"/>
                    </a:cubicBezTo>
                    <a:cubicBezTo>
                      <a:pt x="1363" y="893"/>
                      <a:pt x="1825" y="185"/>
                      <a:pt x="1761" y="159"/>
                    </a:cubicBezTo>
                    <a:cubicBezTo>
                      <a:pt x="1491" y="47"/>
                      <a:pt x="1245" y="1"/>
                      <a:pt x="103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4" name="Google Shape;354;p32"/>
              <p:cNvSpPr/>
              <p:nvPr/>
            </p:nvSpPr>
            <p:spPr>
              <a:xfrm>
                <a:off x="3329225" y="3067650"/>
                <a:ext cx="17500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328" fill="none" extrusionOk="0">
                    <a:moveTo>
                      <a:pt x="1" y="40"/>
                    </a:moveTo>
                    <a:lnTo>
                      <a:pt x="699" y="1"/>
                    </a:lnTo>
                    <a:lnTo>
                      <a:pt x="32" y="32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5" name="Google Shape;355;p32"/>
              <p:cNvSpPr/>
              <p:nvPr/>
            </p:nvSpPr>
            <p:spPr>
              <a:xfrm>
                <a:off x="3355275" y="3046100"/>
                <a:ext cx="456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895" extrusionOk="0">
                    <a:moveTo>
                      <a:pt x="1087" y="0"/>
                    </a:moveTo>
                    <a:cubicBezTo>
                      <a:pt x="462" y="0"/>
                      <a:pt x="0" y="708"/>
                      <a:pt x="64" y="734"/>
                    </a:cubicBezTo>
                    <a:cubicBezTo>
                      <a:pt x="335" y="848"/>
                      <a:pt x="582" y="894"/>
                      <a:pt x="794" y="894"/>
                    </a:cubicBezTo>
                    <a:cubicBezTo>
                      <a:pt x="1494" y="894"/>
                      <a:pt x="1825" y="387"/>
                      <a:pt x="1435" y="76"/>
                    </a:cubicBezTo>
                    <a:cubicBezTo>
                      <a:pt x="1315" y="23"/>
                      <a:pt x="1198" y="0"/>
                      <a:pt x="108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6" name="Google Shape;356;p32"/>
              <p:cNvSpPr/>
              <p:nvPr/>
            </p:nvSpPr>
            <p:spPr>
              <a:xfrm>
                <a:off x="3363175" y="3054825"/>
                <a:ext cx="17475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28" fill="none" extrusionOk="0">
                    <a:moveTo>
                      <a:pt x="699" y="288"/>
                    </a:moveTo>
                    <a:lnTo>
                      <a:pt x="0" y="328"/>
                    </a:lnTo>
                    <a:lnTo>
                      <a:pt x="668" y="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7" name="Google Shape;357;p32"/>
              <p:cNvSpPr/>
              <p:nvPr/>
            </p:nvSpPr>
            <p:spPr>
              <a:xfrm>
                <a:off x="3308975" y="3062250"/>
                <a:ext cx="45650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894" extrusionOk="0">
                    <a:moveTo>
                      <a:pt x="1033" y="1"/>
                    </a:moveTo>
                    <a:cubicBezTo>
                      <a:pt x="332" y="1"/>
                      <a:pt x="1" y="506"/>
                      <a:pt x="391" y="818"/>
                    </a:cubicBezTo>
                    <a:cubicBezTo>
                      <a:pt x="510" y="871"/>
                      <a:pt x="627" y="893"/>
                      <a:pt x="738" y="893"/>
                    </a:cubicBezTo>
                    <a:cubicBezTo>
                      <a:pt x="1363" y="893"/>
                      <a:pt x="1825" y="185"/>
                      <a:pt x="1761" y="159"/>
                    </a:cubicBezTo>
                    <a:cubicBezTo>
                      <a:pt x="1491" y="47"/>
                      <a:pt x="1245" y="1"/>
                      <a:pt x="103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8" name="Google Shape;358;p32"/>
              <p:cNvSpPr/>
              <p:nvPr/>
            </p:nvSpPr>
            <p:spPr>
              <a:xfrm>
                <a:off x="3329225" y="3067650"/>
                <a:ext cx="17500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328" fill="none" extrusionOk="0">
                    <a:moveTo>
                      <a:pt x="1" y="40"/>
                    </a:moveTo>
                    <a:lnTo>
                      <a:pt x="699" y="1"/>
                    </a:lnTo>
                    <a:lnTo>
                      <a:pt x="32" y="32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9" name="Google Shape;359;p32"/>
              <p:cNvSpPr/>
              <p:nvPr/>
            </p:nvSpPr>
            <p:spPr>
              <a:xfrm>
                <a:off x="3355275" y="3046100"/>
                <a:ext cx="456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895" extrusionOk="0">
                    <a:moveTo>
                      <a:pt x="1087" y="0"/>
                    </a:moveTo>
                    <a:cubicBezTo>
                      <a:pt x="462" y="0"/>
                      <a:pt x="0" y="708"/>
                      <a:pt x="64" y="734"/>
                    </a:cubicBezTo>
                    <a:cubicBezTo>
                      <a:pt x="335" y="848"/>
                      <a:pt x="582" y="894"/>
                      <a:pt x="794" y="894"/>
                    </a:cubicBezTo>
                    <a:cubicBezTo>
                      <a:pt x="1494" y="894"/>
                      <a:pt x="1825" y="387"/>
                      <a:pt x="1435" y="76"/>
                    </a:cubicBezTo>
                    <a:cubicBezTo>
                      <a:pt x="1315" y="23"/>
                      <a:pt x="1198" y="0"/>
                      <a:pt x="108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0" name="Google Shape;360;p32"/>
              <p:cNvSpPr/>
              <p:nvPr/>
            </p:nvSpPr>
            <p:spPr>
              <a:xfrm>
                <a:off x="3363175" y="3054825"/>
                <a:ext cx="17475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28" fill="none" extrusionOk="0">
                    <a:moveTo>
                      <a:pt x="699" y="288"/>
                    </a:moveTo>
                    <a:lnTo>
                      <a:pt x="0" y="328"/>
                    </a:lnTo>
                    <a:lnTo>
                      <a:pt x="668" y="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1" name="Google Shape;361;p32"/>
              <p:cNvSpPr/>
              <p:nvPr/>
            </p:nvSpPr>
            <p:spPr>
              <a:xfrm>
                <a:off x="3325475" y="3067300"/>
                <a:ext cx="36125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1442" extrusionOk="0">
                    <a:moveTo>
                      <a:pt x="1153" y="1"/>
                    </a:moveTo>
                    <a:cubicBezTo>
                      <a:pt x="1152" y="1"/>
                      <a:pt x="1151" y="1"/>
                      <a:pt x="1150" y="1"/>
                    </a:cubicBezTo>
                    <a:cubicBezTo>
                      <a:pt x="21" y="463"/>
                      <a:pt x="1" y="1442"/>
                      <a:pt x="584" y="1442"/>
                    </a:cubicBezTo>
                    <a:cubicBezTo>
                      <a:pt x="604" y="1442"/>
                      <a:pt x="625" y="1440"/>
                      <a:pt x="646" y="1438"/>
                    </a:cubicBezTo>
                    <a:cubicBezTo>
                      <a:pt x="1444" y="1128"/>
                      <a:pt x="1231" y="1"/>
                      <a:pt x="115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2" name="Google Shape;362;p32"/>
              <p:cNvSpPr/>
              <p:nvPr/>
            </p:nvSpPr>
            <p:spPr>
              <a:xfrm>
                <a:off x="3339175" y="3072725"/>
                <a:ext cx="11625" cy="177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709" fill="none" extrusionOk="0">
                    <a:moveTo>
                      <a:pt x="1" y="527"/>
                    </a:moveTo>
                    <a:lnTo>
                      <a:pt x="465" y="1"/>
                    </a:lnTo>
                    <a:lnTo>
                      <a:pt x="226" y="70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3" name="Google Shape;363;p32"/>
              <p:cNvSpPr/>
              <p:nvPr/>
            </p:nvSpPr>
            <p:spPr>
              <a:xfrm>
                <a:off x="3348400" y="3027325"/>
                <a:ext cx="3600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40" h="1442" extrusionOk="0">
                    <a:moveTo>
                      <a:pt x="860" y="1"/>
                    </a:moveTo>
                    <a:cubicBezTo>
                      <a:pt x="840" y="1"/>
                      <a:pt x="820" y="2"/>
                      <a:pt x="799" y="4"/>
                    </a:cubicBezTo>
                    <a:cubicBezTo>
                      <a:pt x="0" y="314"/>
                      <a:pt x="214" y="1442"/>
                      <a:pt x="292" y="1442"/>
                    </a:cubicBezTo>
                    <a:cubicBezTo>
                      <a:pt x="293" y="1442"/>
                      <a:pt x="294" y="1441"/>
                      <a:pt x="295" y="1441"/>
                    </a:cubicBezTo>
                    <a:cubicBezTo>
                      <a:pt x="1419" y="979"/>
                      <a:pt x="1440" y="1"/>
                      <a:pt x="860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4" name="Google Shape;364;p32"/>
              <p:cNvSpPr/>
              <p:nvPr/>
            </p:nvSpPr>
            <p:spPr>
              <a:xfrm>
                <a:off x="3359075" y="3040250"/>
                <a:ext cx="11750" cy="17600"/>
              </a:xfrm>
              <a:custGeom>
                <a:avLst/>
                <a:gdLst/>
                <a:ahLst/>
                <a:cxnLst/>
                <a:rect l="l" t="t" r="r" b="b"/>
                <a:pathLst>
                  <a:path w="470" h="704" fill="none" extrusionOk="0">
                    <a:moveTo>
                      <a:pt x="469" y="181"/>
                    </a:moveTo>
                    <a:lnTo>
                      <a:pt x="1" y="703"/>
                    </a:lnTo>
                    <a:lnTo>
                      <a:pt x="244" y="0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5" name="Google Shape;365;p32"/>
              <p:cNvSpPr/>
              <p:nvPr/>
            </p:nvSpPr>
            <p:spPr>
              <a:xfrm>
                <a:off x="3308975" y="3062250"/>
                <a:ext cx="45650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894" extrusionOk="0">
                    <a:moveTo>
                      <a:pt x="1033" y="1"/>
                    </a:moveTo>
                    <a:cubicBezTo>
                      <a:pt x="332" y="1"/>
                      <a:pt x="1" y="506"/>
                      <a:pt x="391" y="818"/>
                    </a:cubicBezTo>
                    <a:cubicBezTo>
                      <a:pt x="510" y="871"/>
                      <a:pt x="627" y="893"/>
                      <a:pt x="738" y="893"/>
                    </a:cubicBezTo>
                    <a:cubicBezTo>
                      <a:pt x="1363" y="893"/>
                      <a:pt x="1825" y="185"/>
                      <a:pt x="1761" y="159"/>
                    </a:cubicBezTo>
                    <a:cubicBezTo>
                      <a:pt x="1491" y="47"/>
                      <a:pt x="1245" y="1"/>
                      <a:pt x="103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6" name="Google Shape;366;p32"/>
              <p:cNvSpPr/>
              <p:nvPr/>
            </p:nvSpPr>
            <p:spPr>
              <a:xfrm>
                <a:off x="3329225" y="3067650"/>
                <a:ext cx="17500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328" fill="none" extrusionOk="0">
                    <a:moveTo>
                      <a:pt x="1" y="40"/>
                    </a:moveTo>
                    <a:lnTo>
                      <a:pt x="699" y="1"/>
                    </a:lnTo>
                    <a:lnTo>
                      <a:pt x="32" y="32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7" name="Google Shape;367;p32"/>
              <p:cNvSpPr/>
              <p:nvPr/>
            </p:nvSpPr>
            <p:spPr>
              <a:xfrm>
                <a:off x="3355275" y="3046100"/>
                <a:ext cx="456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895" extrusionOk="0">
                    <a:moveTo>
                      <a:pt x="1087" y="0"/>
                    </a:moveTo>
                    <a:cubicBezTo>
                      <a:pt x="462" y="0"/>
                      <a:pt x="0" y="708"/>
                      <a:pt x="64" y="734"/>
                    </a:cubicBezTo>
                    <a:cubicBezTo>
                      <a:pt x="335" y="848"/>
                      <a:pt x="582" y="894"/>
                      <a:pt x="794" y="894"/>
                    </a:cubicBezTo>
                    <a:cubicBezTo>
                      <a:pt x="1494" y="894"/>
                      <a:pt x="1825" y="387"/>
                      <a:pt x="1435" y="76"/>
                    </a:cubicBezTo>
                    <a:cubicBezTo>
                      <a:pt x="1315" y="23"/>
                      <a:pt x="1198" y="0"/>
                      <a:pt x="108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8" name="Google Shape;368;p32"/>
              <p:cNvSpPr/>
              <p:nvPr/>
            </p:nvSpPr>
            <p:spPr>
              <a:xfrm>
                <a:off x="3363175" y="3054825"/>
                <a:ext cx="17475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28" fill="none" extrusionOk="0">
                    <a:moveTo>
                      <a:pt x="699" y="288"/>
                    </a:moveTo>
                    <a:lnTo>
                      <a:pt x="0" y="328"/>
                    </a:lnTo>
                    <a:lnTo>
                      <a:pt x="668" y="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9" name="Google Shape;369;p32"/>
              <p:cNvSpPr/>
              <p:nvPr/>
            </p:nvSpPr>
            <p:spPr>
              <a:xfrm>
                <a:off x="3316300" y="3040975"/>
                <a:ext cx="37050" cy="25800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2" extrusionOk="0">
                    <a:moveTo>
                      <a:pt x="421" y="1"/>
                    </a:moveTo>
                    <a:cubicBezTo>
                      <a:pt x="175" y="1"/>
                      <a:pt x="1" y="162"/>
                      <a:pt x="31" y="440"/>
                    </a:cubicBezTo>
                    <a:cubicBezTo>
                      <a:pt x="216" y="915"/>
                      <a:pt x="691" y="1032"/>
                      <a:pt x="1045" y="1032"/>
                    </a:cubicBezTo>
                    <a:cubicBezTo>
                      <a:pt x="1293" y="1032"/>
                      <a:pt x="1481" y="975"/>
                      <a:pt x="1468" y="944"/>
                    </a:cubicBezTo>
                    <a:cubicBezTo>
                      <a:pt x="1197" y="282"/>
                      <a:pt x="746" y="1"/>
                      <a:pt x="421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0" name="Google Shape;370;p32"/>
              <p:cNvSpPr/>
              <p:nvPr/>
            </p:nvSpPr>
            <p:spPr>
              <a:xfrm>
                <a:off x="3329900" y="3049525"/>
                <a:ext cx="176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704" h="465" fill="none" extrusionOk="0">
                    <a:moveTo>
                      <a:pt x="182" y="0"/>
                    </a:moveTo>
                    <a:lnTo>
                      <a:pt x="703" y="465"/>
                    </a:lnTo>
                    <a:lnTo>
                      <a:pt x="0" y="226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1" name="Google Shape;371;p32"/>
              <p:cNvSpPr/>
              <p:nvPr/>
            </p:nvSpPr>
            <p:spPr>
              <a:xfrm>
                <a:off x="3356550" y="3063900"/>
                <a:ext cx="37075" cy="25800"/>
              </a:xfrm>
              <a:custGeom>
                <a:avLst/>
                <a:gdLst/>
                <a:ahLst/>
                <a:cxnLst/>
                <a:rect l="l" t="t" r="r" b="b"/>
                <a:pathLst>
                  <a:path w="1483" h="1032" extrusionOk="0">
                    <a:moveTo>
                      <a:pt x="438" y="0"/>
                    </a:moveTo>
                    <a:cubicBezTo>
                      <a:pt x="190" y="0"/>
                      <a:pt x="0" y="58"/>
                      <a:pt x="13" y="89"/>
                    </a:cubicBezTo>
                    <a:cubicBezTo>
                      <a:pt x="287" y="751"/>
                      <a:pt x="739" y="1031"/>
                      <a:pt x="1064" y="1031"/>
                    </a:cubicBezTo>
                    <a:cubicBezTo>
                      <a:pt x="1310" y="1031"/>
                      <a:pt x="1482" y="871"/>
                      <a:pt x="1450" y="593"/>
                    </a:cubicBezTo>
                    <a:cubicBezTo>
                      <a:pt x="1268" y="117"/>
                      <a:pt x="793" y="0"/>
                      <a:pt x="438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" name="Google Shape;372;p32"/>
              <p:cNvSpPr/>
              <p:nvPr/>
            </p:nvSpPr>
            <p:spPr>
              <a:xfrm>
                <a:off x="3362400" y="3069425"/>
                <a:ext cx="177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708" h="469" fill="none" extrusionOk="0">
                    <a:moveTo>
                      <a:pt x="526" y="469"/>
                    </a:moveTo>
                    <a:lnTo>
                      <a:pt x="0" y="0"/>
                    </a:lnTo>
                    <a:lnTo>
                      <a:pt x="708" y="243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3" name="Google Shape;373;p32"/>
              <p:cNvSpPr/>
              <p:nvPr/>
            </p:nvSpPr>
            <p:spPr>
              <a:xfrm>
                <a:off x="3329225" y="3024975"/>
                <a:ext cx="34350" cy="3862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545" extrusionOk="0">
                    <a:moveTo>
                      <a:pt x="638" y="1"/>
                    </a:moveTo>
                    <a:cubicBezTo>
                      <a:pt x="532" y="1"/>
                      <a:pt x="426" y="53"/>
                      <a:pt x="337" y="164"/>
                    </a:cubicBezTo>
                    <a:cubicBezTo>
                      <a:pt x="1" y="920"/>
                      <a:pt x="870" y="1545"/>
                      <a:pt x="984" y="1545"/>
                    </a:cubicBezTo>
                    <a:cubicBezTo>
                      <a:pt x="990" y="1545"/>
                      <a:pt x="994" y="1543"/>
                      <a:pt x="996" y="1540"/>
                    </a:cubicBezTo>
                    <a:cubicBezTo>
                      <a:pt x="1374" y="635"/>
                      <a:pt x="1008" y="1"/>
                      <a:pt x="63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4" name="Google Shape;374;p32"/>
              <p:cNvSpPr/>
              <p:nvPr/>
            </p:nvSpPr>
            <p:spPr>
              <a:xfrm>
                <a:off x="3344375" y="3039575"/>
                <a:ext cx="8200" cy="17600"/>
              </a:xfrm>
              <a:custGeom>
                <a:avLst/>
                <a:gdLst/>
                <a:ahLst/>
                <a:cxnLst/>
                <a:rect l="l" t="t" r="r" b="b"/>
                <a:pathLst>
                  <a:path w="328" h="704" fill="none" extrusionOk="0">
                    <a:moveTo>
                      <a:pt x="288" y="1"/>
                    </a:moveTo>
                    <a:lnTo>
                      <a:pt x="328" y="703"/>
                    </a:lnTo>
                    <a:lnTo>
                      <a:pt x="0" y="3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5" name="Google Shape;375;p32"/>
              <p:cNvSpPr/>
              <p:nvPr/>
            </p:nvSpPr>
            <p:spPr>
              <a:xfrm>
                <a:off x="3346400" y="3067075"/>
                <a:ext cx="34250" cy="38625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545" extrusionOk="0">
                    <a:moveTo>
                      <a:pt x="386" y="1"/>
                    </a:moveTo>
                    <a:cubicBezTo>
                      <a:pt x="380" y="1"/>
                      <a:pt x="376" y="2"/>
                      <a:pt x="375" y="6"/>
                    </a:cubicBezTo>
                    <a:cubicBezTo>
                      <a:pt x="0" y="910"/>
                      <a:pt x="363" y="1545"/>
                      <a:pt x="733" y="1545"/>
                    </a:cubicBezTo>
                    <a:cubicBezTo>
                      <a:pt x="838" y="1545"/>
                      <a:pt x="944" y="1493"/>
                      <a:pt x="1034" y="1381"/>
                    </a:cubicBezTo>
                    <a:cubicBezTo>
                      <a:pt x="1370" y="625"/>
                      <a:pt x="501" y="1"/>
                      <a:pt x="386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6" name="Google Shape;376;p32"/>
              <p:cNvSpPr/>
              <p:nvPr/>
            </p:nvSpPr>
            <p:spPr>
              <a:xfrm>
                <a:off x="3357300" y="3073500"/>
                <a:ext cx="8200" cy="17600"/>
              </a:xfrm>
              <a:custGeom>
                <a:avLst/>
                <a:gdLst/>
                <a:ahLst/>
                <a:cxnLst/>
                <a:rect l="l" t="t" r="r" b="b"/>
                <a:pathLst>
                  <a:path w="328" h="704" fill="none" extrusionOk="0">
                    <a:moveTo>
                      <a:pt x="41" y="704"/>
                    </a:moveTo>
                    <a:lnTo>
                      <a:pt x="1" y="1"/>
                    </a:lnTo>
                    <a:lnTo>
                      <a:pt x="328" y="673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7" name="Google Shape;377;p32"/>
              <p:cNvSpPr/>
              <p:nvPr/>
            </p:nvSpPr>
            <p:spPr>
              <a:xfrm>
                <a:off x="3336600" y="3053225"/>
                <a:ext cx="32225" cy="2735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1094" extrusionOk="0">
                    <a:moveTo>
                      <a:pt x="672" y="1"/>
                    </a:moveTo>
                    <a:cubicBezTo>
                      <a:pt x="293" y="1"/>
                      <a:pt x="0" y="404"/>
                      <a:pt x="183" y="781"/>
                    </a:cubicBezTo>
                    <a:cubicBezTo>
                      <a:pt x="282" y="992"/>
                      <a:pt x="479" y="1094"/>
                      <a:pt x="675" y="1094"/>
                    </a:cubicBezTo>
                    <a:cubicBezTo>
                      <a:pt x="890" y="1094"/>
                      <a:pt x="1106" y="971"/>
                      <a:pt x="1191" y="732"/>
                    </a:cubicBezTo>
                    <a:cubicBezTo>
                      <a:pt x="1289" y="445"/>
                      <a:pt x="1143" y="135"/>
                      <a:pt x="860" y="34"/>
                    </a:cubicBezTo>
                    <a:cubicBezTo>
                      <a:pt x="796" y="11"/>
                      <a:pt x="733" y="1"/>
                      <a:pt x="672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8" name="Google Shape;378;p32"/>
              <p:cNvSpPr/>
              <p:nvPr/>
            </p:nvSpPr>
            <p:spPr>
              <a:xfrm>
                <a:off x="3406550" y="3264050"/>
                <a:ext cx="513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049" extrusionOk="0">
                    <a:moveTo>
                      <a:pt x="1227" y="0"/>
                    </a:moveTo>
                    <a:cubicBezTo>
                      <a:pt x="1197" y="0"/>
                      <a:pt x="1166" y="2"/>
                      <a:pt x="1134" y="5"/>
                    </a:cubicBezTo>
                    <a:cubicBezTo>
                      <a:pt x="0" y="442"/>
                      <a:pt x="304" y="2049"/>
                      <a:pt x="414" y="2049"/>
                    </a:cubicBezTo>
                    <a:cubicBezTo>
                      <a:pt x="415" y="2049"/>
                      <a:pt x="417" y="2049"/>
                      <a:pt x="418" y="2048"/>
                    </a:cubicBezTo>
                    <a:cubicBezTo>
                      <a:pt x="2019" y="1391"/>
                      <a:pt x="2054" y="0"/>
                      <a:pt x="122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9" name="Google Shape;379;p32"/>
              <p:cNvSpPr/>
              <p:nvPr/>
            </p:nvSpPr>
            <p:spPr>
              <a:xfrm>
                <a:off x="3421750" y="3282300"/>
                <a:ext cx="1670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1005" fill="none" extrusionOk="0">
                    <a:moveTo>
                      <a:pt x="668" y="257"/>
                    </a:moveTo>
                    <a:lnTo>
                      <a:pt x="0" y="1004"/>
                    </a:lnTo>
                    <a:lnTo>
                      <a:pt x="345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0" name="Google Shape;380;p32"/>
              <p:cNvSpPr/>
              <p:nvPr/>
            </p:nvSpPr>
            <p:spPr>
              <a:xfrm>
                <a:off x="3350450" y="3313550"/>
                <a:ext cx="64950" cy="31900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6" extrusionOk="0">
                    <a:moveTo>
                      <a:pt x="1472" y="1"/>
                    </a:moveTo>
                    <a:cubicBezTo>
                      <a:pt x="473" y="1"/>
                      <a:pt x="0" y="724"/>
                      <a:pt x="553" y="1169"/>
                    </a:cubicBezTo>
                    <a:cubicBezTo>
                      <a:pt x="723" y="1244"/>
                      <a:pt x="888" y="1275"/>
                      <a:pt x="1047" y="1275"/>
                    </a:cubicBezTo>
                    <a:cubicBezTo>
                      <a:pt x="1938" y="1275"/>
                      <a:pt x="2598" y="265"/>
                      <a:pt x="2507" y="227"/>
                    </a:cubicBezTo>
                    <a:cubicBezTo>
                      <a:pt x="2123" y="67"/>
                      <a:pt x="1773" y="1"/>
                      <a:pt x="1472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1" name="Google Shape;381;p32"/>
              <p:cNvSpPr/>
              <p:nvPr/>
            </p:nvSpPr>
            <p:spPr>
              <a:xfrm>
                <a:off x="3379300" y="3321325"/>
                <a:ext cx="249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9" fill="none" extrusionOk="0">
                    <a:moveTo>
                      <a:pt x="1" y="58"/>
                    </a:moveTo>
                    <a:lnTo>
                      <a:pt x="995" y="0"/>
                    </a:lnTo>
                    <a:lnTo>
                      <a:pt x="45" y="469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2" name="Google Shape;382;p32"/>
              <p:cNvSpPr/>
              <p:nvPr/>
            </p:nvSpPr>
            <p:spPr>
              <a:xfrm>
                <a:off x="3416400" y="3290650"/>
                <a:ext cx="6495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3" extrusionOk="0">
                    <a:moveTo>
                      <a:pt x="1548" y="1"/>
                    </a:moveTo>
                    <a:cubicBezTo>
                      <a:pt x="658" y="1"/>
                      <a:pt x="1" y="1009"/>
                      <a:pt x="91" y="1046"/>
                    </a:cubicBezTo>
                    <a:cubicBezTo>
                      <a:pt x="475" y="1206"/>
                      <a:pt x="825" y="1272"/>
                      <a:pt x="1127" y="1272"/>
                    </a:cubicBezTo>
                    <a:cubicBezTo>
                      <a:pt x="2125" y="1272"/>
                      <a:pt x="2598" y="550"/>
                      <a:pt x="2045" y="109"/>
                    </a:cubicBezTo>
                    <a:cubicBezTo>
                      <a:pt x="1874" y="33"/>
                      <a:pt x="1707" y="1"/>
                      <a:pt x="154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3" name="Google Shape;383;p32"/>
              <p:cNvSpPr/>
              <p:nvPr/>
            </p:nvSpPr>
            <p:spPr>
              <a:xfrm>
                <a:off x="3427600" y="3303075"/>
                <a:ext cx="249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5" fill="none" extrusionOk="0">
                    <a:moveTo>
                      <a:pt x="995" y="408"/>
                    </a:moveTo>
                    <a:lnTo>
                      <a:pt x="1" y="465"/>
                    </a:lnTo>
                    <a:lnTo>
                      <a:pt x="951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4" name="Google Shape;384;p32"/>
              <p:cNvSpPr/>
              <p:nvPr/>
            </p:nvSpPr>
            <p:spPr>
              <a:xfrm>
                <a:off x="3350450" y="3313550"/>
                <a:ext cx="64950" cy="31900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6" extrusionOk="0">
                    <a:moveTo>
                      <a:pt x="1472" y="1"/>
                    </a:moveTo>
                    <a:cubicBezTo>
                      <a:pt x="473" y="1"/>
                      <a:pt x="0" y="724"/>
                      <a:pt x="553" y="1169"/>
                    </a:cubicBezTo>
                    <a:cubicBezTo>
                      <a:pt x="723" y="1244"/>
                      <a:pt x="888" y="1275"/>
                      <a:pt x="1047" y="1275"/>
                    </a:cubicBezTo>
                    <a:cubicBezTo>
                      <a:pt x="1938" y="1275"/>
                      <a:pt x="2598" y="265"/>
                      <a:pt x="2507" y="227"/>
                    </a:cubicBezTo>
                    <a:cubicBezTo>
                      <a:pt x="2123" y="67"/>
                      <a:pt x="1773" y="1"/>
                      <a:pt x="1472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5" name="Google Shape;385;p32"/>
              <p:cNvSpPr/>
              <p:nvPr/>
            </p:nvSpPr>
            <p:spPr>
              <a:xfrm>
                <a:off x="3379300" y="3321325"/>
                <a:ext cx="249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9" fill="none" extrusionOk="0">
                    <a:moveTo>
                      <a:pt x="1" y="58"/>
                    </a:moveTo>
                    <a:lnTo>
                      <a:pt x="995" y="0"/>
                    </a:lnTo>
                    <a:lnTo>
                      <a:pt x="45" y="469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6" name="Google Shape;386;p32"/>
              <p:cNvSpPr/>
              <p:nvPr/>
            </p:nvSpPr>
            <p:spPr>
              <a:xfrm>
                <a:off x="3416400" y="3290650"/>
                <a:ext cx="6495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3" extrusionOk="0">
                    <a:moveTo>
                      <a:pt x="1548" y="1"/>
                    </a:moveTo>
                    <a:cubicBezTo>
                      <a:pt x="658" y="1"/>
                      <a:pt x="1" y="1009"/>
                      <a:pt x="91" y="1046"/>
                    </a:cubicBezTo>
                    <a:cubicBezTo>
                      <a:pt x="475" y="1206"/>
                      <a:pt x="825" y="1272"/>
                      <a:pt x="1127" y="1272"/>
                    </a:cubicBezTo>
                    <a:cubicBezTo>
                      <a:pt x="2125" y="1272"/>
                      <a:pt x="2598" y="550"/>
                      <a:pt x="2045" y="109"/>
                    </a:cubicBezTo>
                    <a:cubicBezTo>
                      <a:pt x="1874" y="33"/>
                      <a:pt x="1707" y="1"/>
                      <a:pt x="154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7" name="Google Shape;387;p32"/>
              <p:cNvSpPr/>
              <p:nvPr/>
            </p:nvSpPr>
            <p:spPr>
              <a:xfrm>
                <a:off x="3427600" y="3303075"/>
                <a:ext cx="249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5" fill="none" extrusionOk="0">
                    <a:moveTo>
                      <a:pt x="995" y="408"/>
                    </a:moveTo>
                    <a:lnTo>
                      <a:pt x="1" y="465"/>
                    </a:lnTo>
                    <a:lnTo>
                      <a:pt x="951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8" name="Google Shape;388;p32"/>
              <p:cNvSpPr/>
              <p:nvPr/>
            </p:nvSpPr>
            <p:spPr>
              <a:xfrm>
                <a:off x="3350450" y="3313550"/>
                <a:ext cx="64950" cy="31900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6" extrusionOk="0">
                    <a:moveTo>
                      <a:pt x="1472" y="1"/>
                    </a:moveTo>
                    <a:cubicBezTo>
                      <a:pt x="473" y="1"/>
                      <a:pt x="0" y="724"/>
                      <a:pt x="553" y="1169"/>
                    </a:cubicBezTo>
                    <a:cubicBezTo>
                      <a:pt x="723" y="1244"/>
                      <a:pt x="888" y="1275"/>
                      <a:pt x="1047" y="1275"/>
                    </a:cubicBezTo>
                    <a:cubicBezTo>
                      <a:pt x="1938" y="1275"/>
                      <a:pt x="2598" y="265"/>
                      <a:pt x="2507" y="227"/>
                    </a:cubicBezTo>
                    <a:cubicBezTo>
                      <a:pt x="2123" y="67"/>
                      <a:pt x="1773" y="1"/>
                      <a:pt x="1472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9" name="Google Shape;389;p32"/>
              <p:cNvSpPr/>
              <p:nvPr/>
            </p:nvSpPr>
            <p:spPr>
              <a:xfrm>
                <a:off x="3379300" y="3321325"/>
                <a:ext cx="249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9" fill="none" extrusionOk="0">
                    <a:moveTo>
                      <a:pt x="1" y="58"/>
                    </a:moveTo>
                    <a:lnTo>
                      <a:pt x="995" y="0"/>
                    </a:lnTo>
                    <a:lnTo>
                      <a:pt x="45" y="469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0" name="Google Shape;390;p32"/>
              <p:cNvSpPr/>
              <p:nvPr/>
            </p:nvSpPr>
            <p:spPr>
              <a:xfrm>
                <a:off x="3416400" y="3290650"/>
                <a:ext cx="6495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3" extrusionOk="0">
                    <a:moveTo>
                      <a:pt x="1548" y="1"/>
                    </a:moveTo>
                    <a:cubicBezTo>
                      <a:pt x="658" y="1"/>
                      <a:pt x="1" y="1009"/>
                      <a:pt x="91" y="1046"/>
                    </a:cubicBezTo>
                    <a:cubicBezTo>
                      <a:pt x="475" y="1206"/>
                      <a:pt x="825" y="1272"/>
                      <a:pt x="1127" y="1272"/>
                    </a:cubicBezTo>
                    <a:cubicBezTo>
                      <a:pt x="2125" y="1272"/>
                      <a:pt x="2598" y="550"/>
                      <a:pt x="2045" y="109"/>
                    </a:cubicBezTo>
                    <a:cubicBezTo>
                      <a:pt x="1874" y="33"/>
                      <a:pt x="1707" y="1"/>
                      <a:pt x="154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1" name="Google Shape;391;p32"/>
              <p:cNvSpPr/>
              <p:nvPr/>
            </p:nvSpPr>
            <p:spPr>
              <a:xfrm>
                <a:off x="3427600" y="3303075"/>
                <a:ext cx="249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5" fill="none" extrusionOk="0">
                    <a:moveTo>
                      <a:pt x="995" y="408"/>
                    </a:moveTo>
                    <a:lnTo>
                      <a:pt x="1" y="465"/>
                    </a:lnTo>
                    <a:lnTo>
                      <a:pt x="951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2" name="Google Shape;392;p32"/>
              <p:cNvSpPr/>
              <p:nvPr/>
            </p:nvSpPr>
            <p:spPr>
              <a:xfrm>
                <a:off x="3373900" y="3320750"/>
                <a:ext cx="51475" cy="51350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054" extrusionOk="0">
                    <a:moveTo>
                      <a:pt x="1640" y="0"/>
                    </a:moveTo>
                    <a:cubicBezTo>
                      <a:pt x="1639" y="0"/>
                      <a:pt x="1637" y="1"/>
                      <a:pt x="1636" y="1"/>
                    </a:cubicBezTo>
                    <a:cubicBezTo>
                      <a:pt x="33" y="664"/>
                      <a:pt x="0" y="2053"/>
                      <a:pt x="831" y="2053"/>
                    </a:cubicBezTo>
                    <a:cubicBezTo>
                      <a:pt x="859" y="2053"/>
                      <a:pt x="889" y="2052"/>
                      <a:pt x="920" y="2048"/>
                    </a:cubicBezTo>
                    <a:cubicBezTo>
                      <a:pt x="2058" y="1612"/>
                      <a:pt x="1750" y="0"/>
                      <a:pt x="16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3" name="Google Shape;393;p32"/>
              <p:cNvSpPr/>
              <p:nvPr/>
            </p:nvSpPr>
            <p:spPr>
              <a:xfrm>
                <a:off x="3393350" y="3328625"/>
                <a:ext cx="1670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1004" fill="none" extrusionOk="0">
                    <a:moveTo>
                      <a:pt x="0" y="747"/>
                    </a:moveTo>
                    <a:lnTo>
                      <a:pt x="668" y="0"/>
                    </a:lnTo>
                    <a:lnTo>
                      <a:pt x="323" y="1004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4" name="Google Shape;394;p32"/>
              <p:cNvSpPr/>
              <p:nvPr/>
            </p:nvSpPr>
            <p:spPr>
              <a:xfrm>
                <a:off x="3406550" y="3264050"/>
                <a:ext cx="513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049" extrusionOk="0">
                    <a:moveTo>
                      <a:pt x="1227" y="0"/>
                    </a:moveTo>
                    <a:cubicBezTo>
                      <a:pt x="1197" y="0"/>
                      <a:pt x="1166" y="2"/>
                      <a:pt x="1134" y="5"/>
                    </a:cubicBezTo>
                    <a:cubicBezTo>
                      <a:pt x="0" y="442"/>
                      <a:pt x="304" y="2049"/>
                      <a:pt x="414" y="2049"/>
                    </a:cubicBezTo>
                    <a:cubicBezTo>
                      <a:pt x="415" y="2049"/>
                      <a:pt x="417" y="2049"/>
                      <a:pt x="418" y="2048"/>
                    </a:cubicBezTo>
                    <a:cubicBezTo>
                      <a:pt x="2019" y="1391"/>
                      <a:pt x="2054" y="0"/>
                      <a:pt x="122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5" name="Google Shape;395;p32"/>
              <p:cNvSpPr/>
              <p:nvPr/>
            </p:nvSpPr>
            <p:spPr>
              <a:xfrm>
                <a:off x="3421750" y="3282300"/>
                <a:ext cx="1670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1005" fill="none" extrusionOk="0">
                    <a:moveTo>
                      <a:pt x="668" y="257"/>
                    </a:moveTo>
                    <a:lnTo>
                      <a:pt x="0" y="1004"/>
                    </a:lnTo>
                    <a:lnTo>
                      <a:pt x="345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6" name="Google Shape;396;p32"/>
              <p:cNvSpPr/>
              <p:nvPr/>
            </p:nvSpPr>
            <p:spPr>
              <a:xfrm>
                <a:off x="3350450" y="3313550"/>
                <a:ext cx="64950" cy="31900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6" extrusionOk="0">
                    <a:moveTo>
                      <a:pt x="1472" y="1"/>
                    </a:moveTo>
                    <a:cubicBezTo>
                      <a:pt x="473" y="1"/>
                      <a:pt x="0" y="724"/>
                      <a:pt x="553" y="1169"/>
                    </a:cubicBezTo>
                    <a:cubicBezTo>
                      <a:pt x="723" y="1244"/>
                      <a:pt x="888" y="1275"/>
                      <a:pt x="1047" y="1275"/>
                    </a:cubicBezTo>
                    <a:cubicBezTo>
                      <a:pt x="1938" y="1275"/>
                      <a:pt x="2598" y="265"/>
                      <a:pt x="2507" y="227"/>
                    </a:cubicBezTo>
                    <a:cubicBezTo>
                      <a:pt x="2123" y="67"/>
                      <a:pt x="1773" y="1"/>
                      <a:pt x="147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7" name="Google Shape;397;p32"/>
              <p:cNvSpPr/>
              <p:nvPr/>
            </p:nvSpPr>
            <p:spPr>
              <a:xfrm>
                <a:off x="3379300" y="3321325"/>
                <a:ext cx="249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9" fill="none" extrusionOk="0">
                    <a:moveTo>
                      <a:pt x="1" y="58"/>
                    </a:moveTo>
                    <a:lnTo>
                      <a:pt x="995" y="0"/>
                    </a:lnTo>
                    <a:lnTo>
                      <a:pt x="45" y="469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8" name="Google Shape;398;p32"/>
              <p:cNvSpPr/>
              <p:nvPr/>
            </p:nvSpPr>
            <p:spPr>
              <a:xfrm>
                <a:off x="3416400" y="3290650"/>
                <a:ext cx="6495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3" extrusionOk="0">
                    <a:moveTo>
                      <a:pt x="1548" y="1"/>
                    </a:moveTo>
                    <a:cubicBezTo>
                      <a:pt x="658" y="1"/>
                      <a:pt x="1" y="1009"/>
                      <a:pt x="91" y="1046"/>
                    </a:cubicBezTo>
                    <a:cubicBezTo>
                      <a:pt x="475" y="1206"/>
                      <a:pt x="825" y="1272"/>
                      <a:pt x="1127" y="1272"/>
                    </a:cubicBezTo>
                    <a:cubicBezTo>
                      <a:pt x="2125" y="1272"/>
                      <a:pt x="2598" y="550"/>
                      <a:pt x="2045" y="109"/>
                    </a:cubicBezTo>
                    <a:cubicBezTo>
                      <a:pt x="1874" y="33"/>
                      <a:pt x="1707" y="1"/>
                      <a:pt x="1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9" name="Google Shape;399;p32"/>
              <p:cNvSpPr/>
              <p:nvPr/>
            </p:nvSpPr>
            <p:spPr>
              <a:xfrm>
                <a:off x="3427600" y="3303075"/>
                <a:ext cx="249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5" fill="none" extrusionOk="0">
                    <a:moveTo>
                      <a:pt x="995" y="408"/>
                    </a:moveTo>
                    <a:lnTo>
                      <a:pt x="1" y="465"/>
                    </a:lnTo>
                    <a:lnTo>
                      <a:pt x="951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0" name="Google Shape;400;p32"/>
              <p:cNvSpPr/>
              <p:nvPr/>
            </p:nvSpPr>
            <p:spPr>
              <a:xfrm>
                <a:off x="3360925" y="3283375"/>
                <a:ext cx="52675" cy="36700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468" extrusionOk="0">
                    <a:moveTo>
                      <a:pt x="597" y="1"/>
                    </a:moveTo>
                    <a:cubicBezTo>
                      <a:pt x="247" y="1"/>
                      <a:pt x="0" y="230"/>
                      <a:pt x="46" y="625"/>
                    </a:cubicBezTo>
                    <a:cubicBezTo>
                      <a:pt x="305" y="1302"/>
                      <a:pt x="978" y="1468"/>
                      <a:pt x="1481" y="1468"/>
                    </a:cubicBezTo>
                    <a:cubicBezTo>
                      <a:pt x="1836" y="1468"/>
                      <a:pt x="2107" y="1385"/>
                      <a:pt x="2088" y="1341"/>
                    </a:cubicBezTo>
                    <a:cubicBezTo>
                      <a:pt x="1699" y="399"/>
                      <a:pt x="1058" y="1"/>
                      <a:pt x="59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1" name="Google Shape;401;p32"/>
              <p:cNvSpPr/>
              <p:nvPr/>
            </p:nvSpPr>
            <p:spPr>
              <a:xfrm>
                <a:off x="3380175" y="3295450"/>
                <a:ext cx="25125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669" fill="none" extrusionOk="0">
                    <a:moveTo>
                      <a:pt x="257" y="1"/>
                    </a:moveTo>
                    <a:lnTo>
                      <a:pt x="1005" y="668"/>
                    </a:lnTo>
                    <a:lnTo>
                      <a:pt x="1" y="323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2" name="Google Shape;402;p32"/>
              <p:cNvSpPr/>
              <p:nvPr/>
            </p:nvSpPr>
            <p:spPr>
              <a:xfrm>
                <a:off x="3418200" y="3315975"/>
                <a:ext cx="52750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469" extrusionOk="0">
                    <a:moveTo>
                      <a:pt x="624" y="1"/>
                    </a:moveTo>
                    <a:cubicBezTo>
                      <a:pt x="270" y="1"/>
                      <a:pt x="0" y="82"/>
                      <a:pt x="19" y="126"/>
                    </a:cubicBezTo>
                    <a:cubicBezTo>
                      <a:pt x="408" y="1069"/>
                      <a:pt x="1050" y="1468"/>
                      <a:pt x="1512" y="1468"/>
                    </a:cubicBezTo>
                    <a:cubicBezTo>
                      <a:pt x="1862" y="1468"/>
                      <a:pt x="2109" y="1239"/>
                      <a:pt x="2066" y="842"/>
                    </a:cubicBezTo>
                    <a:cubicBezTo>
                      <a:pt x="1806" y="166"/>
                      <a:pt x="1129" y="1"/>
                      <a:pt x="62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3" name="Google Shape;403;p32"/>
              <p:cNvSpPr/>
              <p:nvPr/>
            </p:nvSpPr>
            <p:spPr>
              <a:xfrm>
                <a:off x="3426500" y="3323975"/>
                <a:ext cx="25125" cy="16600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664" fill="none" extrusionOk="0">
                    <a:moveTo>
                      <a:pt x="748" y="664"/>
                    </a:moveTo>
                    <a:lnTo>
                      <a:pt x="0" y="0"/>
                    </a:lnTo>
                    <a:lnTo>
                      <a:pt x="1004" y="34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4" name="Google Shape;404;p32"/>
              <p:cNvSpPr/>
              <p:nvPr/>
            </p:nvSpPr>
            <p:spPr>
              <a:xfrm>
                <a:off x="3379300" y="3260525"/>
                <a:ext cx="48800" cy="5495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2198" extrusionOk="0">
                    <a:moveTo>
                      <a:pt x="909" y="0"/>
                    </a:moveTo>
                    <a:cubicBezTo>
                      <a:pt x="758" y="0"/>
                      <a:pt x="606" y="74"/>
                      <a:pt x="478" y="235"/>
                    </a:cubicBezTo>
                    <a:cubicBezTo>
                      <a:pt x="0" y="1304"/>
                      <a:pt x="1231" y="2197"/>
                      <a:pt x="1398" y="2197"/>
                    </a:cubicBezTo>
                    <a:cubicBezTo>
                      <a:pt x="1407" y="2197"/>
                      <a:pt x="1413" y="2195"/>
                      <a:pt x="1415" y="2189"/>
                    </a:cubicBezTo>
                    <a:cubicBezTo>
                      <a:pt x="1952" y="904"/>
                      <a:pt x="1435" y="0"/>
                      <a:pt x="90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5" name="Google Shape;405;p32"/>
              <p:cNvSpPr/>
              <p:nvPr/>
            </p:nvSpPr>
            <p:spPr>
              <a:xfrm>
                <a:off x="3400850" y="3281425"/>
                <a:ext cx="117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470" h="1000" fill="none" extrusionOk="0">
                    <a:moveTo>
                      <a:pt x="412" y="0"/>
                    </a:moveTo>
                    <a:lnTo>
                      <a:pt x="469" y="999"/>
                    </a:lnTo>
                    <a:lnTo>
                      <a:pt x="1" y="44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6" name="Google Shape;406;p32"/>
              <p:cNvSpPr/>
              <p:nvPr/>
            </p:nvSpPr>
            <p:spPr>
              <a:xfrm>
                <a:off x="3403700" y="3320550"/>
                <a:ext cx="48800" cy="5495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2198" extrusionOk="0">
                    <a:moveTo>
                      <a:pt x="554" y="1"/>
                    </a:moveTo>
                    <a:cubicBezTo>
                      <a:pt x="545" y="1"/>
                      <a:pt x="539" y="4"/>
                      <a:pt x="537" y="9"/>
                    </a:cubicBezTo>
                    <a:cubicBezTo>
                      <a:pt x="1" y="1295"/>
                      <a:pt x="517" y="2198"/>
                      <a:pt x="1044" y="2198"/>
                    </a:cubicBezTo>
                    <a:cubicBezTo>
                      <a:pt x="1194" y="2198"/>
                      <a:pt x="1346" y="2124"/>
                      <a:pt x="1474" y="1963"/>
                    </a:cubicBezTo>
                    <a:cubicBezTo>
                      <a:pt x="1952" y="895"/>
                      <a:pt x="721" y="1"/>
                      <a:pt x="5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7" name="Google Shape;407;p32"/>
              <p:cNvSpPr/>
              <p:nvPr/>
            </p:nvSpPr>
            <p:spPr>
              <a:xfrm>
                <a:off x="3419200" y="3329725"/>
                <a:ext cx="117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470" h="1000" fill="none" extrusionOk="0">
                    <a:moveTo>
                      <a:pt x="58" y="999"/>
                    </a:moveTo>
                    <a:lnTo>
                      <a:pt x="1" y="0"/>
                    </a:lnTo>
                    <a:lnTo>
                      <a:pt x="469" y="95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8" name="Google Shape;408;p32"/>
              <p:cNvSpPr/>
              <p:nvPr/>
            </p:nvSpPr>
            <p:spPr>
              <a:xfrm>
                <a:off x="3389725" y="3300825"/>
                <a:ext cx="45975" cy="38950"/>
              </a:xfrm>
              <a:custGeom>
                <a:avLst/>
                <a:gdLst/>
                <a:ahLst/>
                <a:cxnLst/>
                <a:rect l="l" t="t" r="r" b="b"/>
                <a:pathLst>
                  <a:path w="1839" h="1558" extrusionOk="0">
                    <a:moveTo>
                      <a:pt x="956" y="1"/>
                    </a:moveTo>
                    <a:cubicBezTo>
                      <a:pt x="416" y="1"/>
                      <a:pt x="1" y="578"/>
                      <a:pt x="260" y="1117"/>
                    </a:cubicBezTo>
                    <a:cubicBezTo>
                      <a:pt x="403" y="1413"/>
                      <a:pt x="681" y="1557"/>
                      <a:pt x="959" y="1557"/>
                    </a:cubicBezTo>
                    <a:cubicBezTo>
                      <a:pt x="1266" y="1557"/>
                      <a:pt x="1572" y="1380"/>
                      <a:pt x="1693" y="1037"/>
                    </a:cubicBezTo>
                    <a:cubicBezTo>
                      <a:pt x="1838" y="635"/>
                      <a:pt x="1622" y="188"/>
                      <a:pt x="1219" y="47"/>
                    </a:cubicBezTo>
                    <a:cubicBezTo>
                      <a:pt x="1130" y="15"/>
                      <a:pt x="1041" y="1"/>
                      <a:pt x="956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9" name="Google Shape;409;p32"/>
              <p:cNvSpPr/>
              <p:nvPr/>
            </p:nvSpPr>
            <p:spPr>
              <a:xfrm>
                <a:off x="3238000" y="3043000"/>
                <a:ext cx="51150" cy="25250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1010" extrusionOk="0">
                    <a:moveTo>
                      <a:pt x="1223" y="0"/>
                    </a:moveTo>
                    <a:cubicBezTo>
                      <a:pt x="511" y="0"/>
                      <a:pt x="1" y="823"/>
                      <a:pt x="73" y="849"/>
                    </a:cubicBezTo>
                    <a:cubicBezTo>
                      <a:pt x="363" y="962"/>
                      <a:pt x="628" y="1010"/>
                      <a:pt x="857" y="1010"/>
                    </a:cubicBezTo>
                    <a:cubicBezTo>
                      <a:pt x="1669" y="1010"/>
                      <a:pt x="2045" y="420"/>
                      <a:pt x="1594" y="76"/>
                    </a:cubicBezTo>
                    <a:cubicBezTo>
                      <a:pt x="1466" y="23"/>
                      <a:pt x="1342" y="0"/>
                      <a:pt x="1223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0" name="Google Shape;410;p32"/>
              <p:cNvSpPr/>
              <p:nvPr/>
            </p:nvSpPr>
            <p:spPr>
              <a:xfrm>
                <a:off x="3246875" y="3053400"/>
                <a:ext cx="23900" cy="9075"/>
              </a:xfrm>
              <a:custGeom>
                <a:avLst/>
                <a:gdLst/>
                <a:ahLst/>
                <a:cxnLst/>
                <a:rect l="l" t="t" r="r" b="b"/>
                <a:pathLst>
                  <a:path w="956" h="363" fill="none" extrusionOk="0">
                    <a:moveTo>
                      <a:pt x="1" y="363"/>
                    </a:moveTo>
                    <a:lnTo>
                      <a:pt x="956" y="0"/>
                    </a:lnTo>
                  </a:path>
                </a:pathLst>
              </a:custGeom>
              <a:noFill/>
              <a:ln w="27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1" name="Google Shape;411;p32"/>
              <p:cNvSpPr/>
              <p:nvPr/>
            </p:nvSpPr>
            <p:spPr>
              <a:xfrm>
                <a:off x="3239125" y="3065075"/>
                <a:ext cx="34325" cy="3507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403" extrusionOk="0">
                    <a:moveTo>
                      <a:pt x="91" y="1"/>
                    </a:moveTo>
                    <a:cubicBezTo>
                      <a:pt x="34" y="1"/>
                      <a:pt x="0" y="10"/>
                      <a:pt x="1" y="24"/>
                    </a:cubicBezTo>
                    <a:cubicBezTo>
                      <a:pt x="89" y="949"/>
                      <a:pt x="597" y="1403"/>
                      <a:pt x="972" y="1403"/>
                    </a:cubicBezTo>
                    <a:cubicBezTo>
                      <a:pt x="1167" y="1403"/>
                      <a:pt x="1327" y="1280"/>
                      <a:pt x="1372" y="1036"/>
                    </a:cubicBezTo>
                    <a:cubicBezTo>
                      <a:pt x="1317" y="226"/>
                      <a:pt x="388" y="1"/>
                      <a:pt x="91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2" name="Google Shape;412;p32"/>
              <p:cNvSpPr/>
              <p:nvPr/>
            </p:nvSpPr>
            <p:spPr>
              <a:xfrm>
                <a:off x="3243900" y="3071075"/>
                <a:ext cx="1870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748" h="695" fill="none" extrusionOk="0">
                    <a:moveTo>
                      <a:pt x="1" y="1"/>
                    </a:moveTo>
                    <a:lnTo>
                      <a:pt x="748" y="695"/>
                    </a:lnTo>
                  </a:path>
                </a:pathLst>
              </a:custGeom>
              <a:noFill/>
              <a:ln w="27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3" name="Google Shape;413;p32"/>
              <p:cNvSpPr/>
              <p:nvPr/>
            </p:nvSpPr>
            <p:spPr>
              <a:xfrm>
                <a:off x="3224850" y="3020075"/>
                <a:ext cx="41075" cy="4310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1724" extrusionOk="0">
                    <a:moveTo>
                      <a:pt x="972" y="1"/>
                    </a:moveTo>
                    <a:cubicBezTo>
                      <a:pt x="919" y="1"/>
                      <a:pt x="863" y="10"/>
                      <a:pt x="802" y="29"/>
                    </a:cubicBezTo>
                    <a:cubicBezTo>
                      <a:pt x="0" y="540"/>
                      <a:pt x="478" y="1724"/>
                      <a:pt x="568" y="1724"/>
                    </a:cubicBezTo>
                    <a:cubicBezTo>
                      <a:pt x="569" y="1724"/>
                      <a:pt x="571" y="1723"/>
                      <a:pt x="572" y="1722"/>
                    </a:cubicBezTo>
                    <a:cubicBezTo>
                      <a:pt x="1643" y="1003"/>
                      <a:pt x="1529" y="1"/>
                      <a:pt x="972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4" name="Google Shape;414;p32"/>
              <p:cNvSpPr/>
              <p:nvPr/>
            </p:nvSpPr>
            <p:spPr>
              <a:xfrm>
                <a:off x="3241150" y="3027975"/>
                <a:ext cx="707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960" fill="none" extrusionOk="0">
                    <a:moveTo>
                      <a:pt x="0" y="960"/>
                    </a:moveTo>
                    <a:lnTo>
                      <a:pt x="283" y="0"/>
                    </a:lnTo>
                  </a:path>
                </a:pathLst>
              </a:custGeom>
              <a:noFill/>
              <a:ln w="27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5" name="Google Shape;415;p32"/>
              <p:cNvSpPr/>
              <p:nvPr/>
            </p:nvSpPr>
            <p:spPr>
              <a:xfrm>
                <a:off x="3210800" y="3065625"/>
                <a:ext cx="41025" cy="43025"/>
              </a:xfrm>
              <a:custGeom>
                <a:avLst/>
                <a:gdLst/>
                <a:ahLst/>
                <a:cxnLst/>
                <a:rect l="l" t="t" r="r" b="b"/>
                <a:pathLst>
                  <a:path w="1641" h="1721" extrusionOk="0">
                    <a:moveTo>
                      <a:pt x="1077" y="1"/>
                    </a:moveTo>
                    <a:cubicBezTo>
                      <a:pt x="1075" y="1"/>
                      <a:pt x="1074" y="1"/>
                      <a:pt x="1073" y="2"/>
                    </a:cubicBezTo>
                    <a:cubicBezTo>
                      <a:pt x="0" y="719"/>
                      <a:pt x="111" y="1720"/>
                      <a:pt x="666" y="1720"/>
                    </a:cubicBezTo>
                    <a:cubicBezTo>
                      <a:pt x="719" y="1720"/>
                      <a:pt x="777" y="1711"/>
                      <a:pt x="838" y="1691"/>
                    </a:cubicBezTo>
                    <a:cubicBezTo>
                      <a:pt x="1640" y="1179"/>
                      <a:pt x="1163" y="1"/>
                      <a:pt x="1077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6" name="Google Shape;416;p32"/>
              <p:cNvSpPr/>
              <p:nvPr/>
            </p:nvSpPr>
            <p:spPr>
              <a:xfrm>
                <a:off x="3216922" y="3052113"/>
                <a:ext cx="36250" cy="30650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1226" extrusionOk="0">
                    <a:moveTo>
                      <a:pt x="755" y="1"/>
                    </a:moveTo>
                    <a:cubicBezTo>
                      <a:pt x="323" y="1"/>
                      <a:pt x="0" y="465"/>
                      <a:pt x="216" y="890"/>
                    </a:cubicBezTo>
                    <a:cubicBezTo>
                      <a:pt x="332" y="1116"/>
                      <a:pt x="547" y="1226"/>
                      <a:pt x="761" y="1226"/>
                    </a:cubicBezTo>
                    <a:cubicBezTo>
                      <a:pt x="1007" y="1226"/>
                      <a:pt x="1252" y="1082"/>
                      <a:pt x="1344" y="806"/>
                    </a:cubicBezTo>
                    <a:cubicBezTo>
                      <a:pt x="1450" y="483"/>
                      <a:pt x="1273" y="134"/>
                      <a:pt x="950" y="32"/>
                    </a:cubicBezTo>
                    <a:cubicBezTo>
                      <a:pt x="884" y="11"/>
                      <a:pt x="818" y="1"/>
                      <a:pt x="755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7" name="Google Shape;417;p32"/>
              <p:cNvSpPr/>
              <p:nvPr/>
            </p:nvSpPr>
            <p:spPr>
              <a:xfrm>
                <a:off x="3349100" y="2733825"/>
                <a:ext cx="51150" cy="25250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1010" extrusionOk="0">
                    <a:moveTo>
                      <a:pt x="1191" y="1"/>
                    </a:moveTo>
                    <a:cubicBezTo>
                      <a:pt x="378" y="1"/>
                      <a:pt x="1" y="593"/>
                      <a:pt x="453" y="934"/>
                    </a:cubicBezTo>
                    <a:cubicBezTo>
                      <a:pt x="581" y="987"/>
                      <a:pt x="705" y="1010"/>
                      <a:pt x="823" y="1010"/>
                    </a:cubicBezTo>
                    <a:cubicBezTo>
                      <a:pt x="1536" y="1010"/>
                      <a:pt x="2045" y="187"/>
                      <a:pt x="1973" y="161"/>
                    </a:cubicBezTo>
                    <a:cubicBezTo>
                      <a:pt x="1684" y="48"/>
                      <a:pt x="1420" y="1"/>
                      <a:pt x="1191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8" name="Google Shape;418;p32"/>
              <p:cNvSpPr/>
              <p:nvPr/>
            </p:nvSpPr>
            <p:spPr>
              <a:xfrm>
                <a:off x="3360625" y="2739850"/>
                <a:ext cx="3140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531" extrusionOk="0">
                    <a:moveTo>
                      <a:pt x="1110" y="0"/>
                    </a:moveTo>
                    <a:cubicBezTo>
                      <a:pt x="1098" y="0"/>
                      <a:pt x="1084" y="3"/>
                      <a:pt x="1070" y="8"/>
                    </a:cubicBezTo>
                    <a:lnTo>
                      <a:pt x="115" y="322"/>
                    </a:lnTo>
                    <a:cubicBezTo>
                      <a:pt x="0" y="360"/>
                      <a:pt x="33" y="530"/>
                      <a:pt x="147" y="530"/>
                    </a:cubicBezTo>
                    <a:cubicBezTo>
                      <a:pt x="151" y="530"/>
                      <a:pt x="155" y="530"/>
                      <a:pt x="160" y="530"/>
                    </a:cubicBezTo>
                    <a:cubicBezTo>
                      <a:pt x="168" y="530"/>
                      <a:pt x="177" y="525"/>
                      <a:pt x="182" y="525"/>
                    </a:cubicBezTo>
                    <a:lnTo>
                      <a:pt x="1137" y="207"/>
                    </a:lnTo>
                    <a:cubicBezTo>
                      <a:pt x="1255" y="167"/>
                      <a:pt x="1215" y="0"/>
                      <a:pt x="1110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9" name="Google Shape;419;p32"/>
              <p:cNvSpPr/>
              <p:nvPr/>
            </p:nvSpPr>
            <p:spPr>
              <a:xfrm>
                <a:off x="3399600" y="2716325"/>
                <a:ext cx="51175" cy="25250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1010" extrusionOk="0">
                    <a:moveTo>
                      <a:pt x="1220" y="1"/>
                    </a:moveTo>
                    <a:cubicBezTo>
                      <a:pt x="509" y="1"/>
                      <a:pt x="1" y="821"/>
                      <a:pt x="73" y="852"/>
                    </a:cubicBezTo>
                    <a:cubicBezTo>
                      <a:pt x="362" y="963"/>
                      <a:pt x="625" y="1010"/>
                      <a:pt x="853" y="1010"/>
                    </a:cubicBezTo>
                    <a:cubicBezTo>
                      <a:pt x="1668" y="1010"/>
                      <a:pt x="2046" y="420"/>
                      <a:pt x="1594" y="78"/>
                    </a:cubicBezTo>
                    <a:cubicBezTo>
                      <a:pt x="1465" y="24"/>
                      <a:pt x="1339" y="1"/>
                      <a:pt x="1220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0" name="Google Shape;420;p32"/>
              <p:cNvSpPr/>
              <p:nvPr/>
            </p:nvSpPr>
            <p:spPr>
              <a:xfrm>
                <a:off x="3404675" y="2723975"/>
                <a:ext cx="3170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577" extrusionOk="0">
                    <a:moveTo>
                      <a:pt x="1114" y="1"/>
                    </a:moveTo>
                    <a:cubicBezTo>
                      <a:pt x="1100" y="1"/>
                      <a:pt x="1084" y="4"/>
                      <a:pt x="1068" y="11"/>
                    </a:cubicBezTo>
                    <a:lnTo>
                      <a:pt x="113" y="369"/>
                    </a:lnTo>
                    <a:cubicBezTo>
                      <a:pt x="1" y="416"/>
                      <a:pt x="40" y="577"/>
                      <a:pt x="153" y="577"/>
                    </a:cubicBezTo>
                    <a:cubicBezTo>
                      <a:pt x="156" y="577"/>
                      <a:pt x="159" y="577"/>
                      <a:pt x="162" y="577"/>
                    </a:cubicBezTo>
                    <a:cubicBezTo>
                      <a:pt x="170" y="577"/>
                      <a:pt x="179" y="572"/>
                      <a:pt x="188" y="572"/>
                    </a:cubicBezTo>
                    <a:lnTo>
                      <a:pt x="1143" y="210"/>
                    </a:lnTo>
                    <a:cubicBezTo>
                      <a:pt x="1268" y="171"/>
                      <a:pt x="1221" y="1"/>
                      <a:pt x="1114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1" name="Google Shape;421;p32"/>
              <p:cNvSpPr/>
              <p:nvPr/>
            </p:nvSpPr>
            <p:spPr>
              <a:xfrm>
                <a:off x="3364825" y="2701925"/>
                <a:ext cx="34425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402" extrusionOk="0">
                    <a:moveTo>
                      <a:pt x="402" y="0"/>
                    </a:moveTo>
                    <a:cubicBezTo>
                      <a:pt x="206" y="0"/>
                      <a:pt x="46" y="123"/>
                      <a:pt x="0" y="367"/>
                    </a:cubicBezTo>
                    <a:cubicBezTo>
                      <a:pt x="56" y="1177"/>
                      <a:pt x="988" y="1402"/>
                      <a:pt x="1285" y="1402"/>
                    </a:cubicBezTo>
                    <a:cubicBezTo>
                      <a:pt x="1343" y="1402"/>
                      <a:pt x="1377" y="1393"/>
                      <a:pt x="1375" y="1379"/>
                    </a:cubicBezTo>
                    <a:cubicBezTo>
                      <a:pt x="1288" y="454"/>
                      <a:pt x="778" y="0"/>
                      <a:pt x="402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2" name="Google Shape;422;p32"/>
              <p:cNvSpPr/>
              <p:nvPr/>
            </p:nvSpPr>
            <p:spPr>
              <a:xfrm>
                <a:off x="3368825" y="2708900"/>
                <a:ext cx="24975" cy="2312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925" extrusionOk="0">
                    <a:moveTo>
                      <a:pt x="152" y="1"/>
                    </a:moveTo>
                    <a:cubicBezTo>
                      <a:pt x="71" y="1"/>
                      <a:pt x="0" y="107"/>
                      <a:pt x="75" y="185"/>
                    </a:cubicBezTo>
                    <a:lnTo>
                      <a:pt x="787" y="892"/>
                    </a:lnTo>
                    <a:cubicBezTo>
                      <a:pt x="806" y="911"/>
                      <a:pt x="832" y="924"/>
                      <a:pt x="859" y="924"/>
                    </a:cubicBezTo>
                    <a:cubicBezTo>
                      <a:pt x="863" y="924"/>
                      <a:pt x="867" y="924"/>
                      <a:pt x="871" y="923"/>
                    </a:cubicBezTo>
                    <a:cubicBezTo>
                      <a:pt x="963" y="914"/>
                      <a:pt x="999" y="804"/>
                      <a:pt x="937" y="742"/>
                    </a:cubicBezTo>
                    <a:lnTo>
                      <a:pt x="225" y="35"/>
                    </a:lnTo>
                    <a:cubicBezTo>
                      <a:pt x="202" y="11"/>
                      <a:pt x="177" y="1"/>
                      <a:pt x="152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3" name="Google Shape;423;p32"/>
              <p:cNvSpPr/>
              <p:nvPr/>
            </p:nvSpPr>
            <p:spPr>
              <a:xfrm>
                <a:off x="3400700" y="2738425"/>
                <a:ext cx="34325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402" extrusionOk="0">
                    <a:moveTo>
                      <a:pt x="97" y="0"/>
                    </a:moveTo>
                    <a:cubicBezTo>
                      <a:pt x="37" y="0"/>
                      <a:pt x="1" y="10"/>
                      <a:pt x="2" y="25"/>
                    </a:cubicBezTo>
                    <a:cubicBezTo>
                      <a:pt x="90" y="947"/>
                      <a:pt x="597" y="1402"/>
                      <a:pt x="973" y="1402"/>
                    </a:cubicBezTo>
                    <a:cubicBezTo>
                      <a:pt x="1168" y="1402"/>
                      <a:pt x="1327" y="1278"/>
                      <a:pt x="1373" y="1033"/>
                    </a:cubicBezTo>
                    <a:cubicBezTo>
                      <a:pt x="1318" y="227"/>
                      <a:pt x="399" y="0"/>
                      <a:pt x="97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4" name="Google Shape;424;p32"/>
              <p:cNvSpPr/>
              <p:nvPr/>
            </p:nvSpPr>
            <p:spPr>
              <a:xfrm>
                <a:off x="3401500" y="2741625"/>
                <a:ext cx="26250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11" extrusionOk="0">
                    <a:moveTo>
                      <a:pt x="158" y="0"/>
                    </a:moveTo>
                    <a:cubicBezTo>
                      <a:pt x="73" y="0"/>
                      <a:pt x="1" y="117"/>
                      <a:pt x="90" y="189"/>
                    </a:cubicBezTo>
                    <a:lnTo>
                      <a:pt x="837" y="883"/>
                    </a:lnTo>
                    <a:cubicBezTo>
                      <a:pt x="855" y="901"/>
                      <a:pt x="880" y="911"/>
                      <a:pt x="905" y="911"/>
                    </a:cubicBezTo>
                    <a:cubicBezTo>
                      <a:pt x="911" y="911"/>
                      <a:pt x="916" y="910"/>
                      <a:pt x="921" y="910"/>
                    </a:cubicBezTo>
                    <a:cubicBezTo>
                      <a:pt x="1014" y="901"/>
                      <a:pt x="1049" y="790"/>
                      <a:pt x="983" y="724"/>
                    </a:cubicBezTo>
                    <a:lnTo>
                      <a:pt x="231" y="34"/>
                    </a:lnTo>
                    <a:cubicBezTo>
                      <a:pt x="208" y="10"/>
                      <a:pt x="182" y="0"/>
                      <a:pt x="158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5" name="Google Shape;425;p32"/>
              <p:cNvSpPr/>
              <p:nvPr/>
            </p:nvSpPr>
            <p:spPr>
              <a:xfrm>
                <a:off x="3386450" y="2693350"/>
                <a:ext cx="41075" cy="4310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1724" extrusionOk="0">
                    <a:moveTo>
                      <a:pt x="972" y="0"/>
                    </a:moveTo>
                    <a:cubicBezTo>
                      <a:pt x="919" y="0"/>
                      <a:pt x="862" y="10"/>
                      <a:pt x="802" y="29"/>
                    </a:cubicBezTo>
                    <a:cubicBezTo>
                      <a:pt x="0" y="540"/>
                      <a:pt x="478" y="1723"/>
                      <a:pt x="567" y="1723"/>
                    </a:cubicBezTo>
                    <a:cubicBezTo>
                      <a:pt x="569" y="1723"/>
                      <a:pt x="571" y="1723"/>
                      <a:pt x="572" y="1722"/>
                    </a:cubicBezTo>
                    <a:cubicBezTo>
                      <a:pt x="1642" y="1003"/>
                      <a:pt x="1529" y="0"/>
                      <a:pt x="972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6" name="Google Shape;426;p32"/>
              <p:cNvSpPr/>
              <p:nvPr/>
            </p:nvSpPr>
            <p:spPr>
              <a:xfrm>
                <a:off x="3399750" y="2698675"/>
                <a:ext cx="13175" cy="29275"/>
              </a:xfrm>
              <a:custGeom>
                <a:avLst/>
                <a:gdLst/>
                <a:ahLst/>
                <a:cxnLst/>
                <a:rect l="l" t="t" r="r" b="b"/>
                <a:pathLst>
                  <a:path w="527" h="1171" extrusionOk="0">
                    <a:moveTo>
                      <a:pt x="399" y="0"/>
                    </a:moveTo>
                    <a:cubicBezTo>
                      <a:pt x="359" y="0"/>
                      <a:pt x="318" y="22"/>
                      <a:pt x="301" y="72"/>
                    </a:cubicBezTo>
                    <a:lnTo>
                      <a:pt x="18" y="1032"/>
                    </a:lnTo>
                    <a:cubicBezTo>
                      <a:pt x="1" y="1089"/>
                      <a:pt x="31" y="1151"/>
                      <a:pt x="89" y="1164"/>
                    </a:cubicBezTo>
                    <a:cubicBezTo>
                      <a:pt x="98" y="1167"/>
                      <a:pt x="108" y="1170"/>
                      <a:pt x="117" y="1170"/>
                    </a:cubicBezTo>
                    <a:cubicBezTo>
                      <a:pt x="121" y="1170"/>
                      <a:pt x="125" y="1170"/>
                      <a:pt x="129" y="1169"/>
                    </a:cubicBezTo>
                    <a:cubicBezTo>
                      <a:pt x="173" y="1164"/>
                      <a:pt x="208" y="1133"/>
                      <a:pt x="222" y="1093"/>
                    </a:cubicBezTo>
                    <a:lnTo>
                      <a:pt x="505" y="134"/>
                    </a:lnTo>
                    <a:cubicBezTo>
                      <a:pt x="526" y="53"/>
                      <a:pt x="462" y="0"/>
                      <a:pt x="399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7" name="Google Shape;427;p32"/>
              <p:cNvSpPr/>
              <p:nvPr/>
            </p:nvSpPr>
            <p:spPr>
              <a:xfrm>
                <a:off x="3372350" y="2739000"/>
                <a:ext cx="41025" cy="43000"/>
              </a:xfrm>
              <a:custGeom>
                <a:avLst/>
                <a:gdLst/>
                <a:ahLst/>
                <a:cxnLst/>
                <a:rect l="l" t="t" r="r" b="b"/>
                <a:pathLst>
                  <a:path w="1641" h="1720" extrusionOk="0">
                    <a:moveTo>
                      <a:pt x="1079" y="0"/>
                    </a:moveTo>
                    <a:cubicBezTo>
                      <a:pt x="1078" y="0"/>
                      <a:pt x="1076" y="1"/>
                      <a:pt x="1074" y="2"/>
                    </a:cubicBezTo>
                    <a:cubicBezTo>
                      <a:pt x="0" y="717"/>
                      <a:pt x="114" y="1719"/>
                      <a:pt x="670" y="1719"/>
                    </a:cubicBezTo>
                    <a:cubicBezTo>
                      <a:pt x="723" y="1719"/>
                      <a:pt x="780" y="1710"/>
                      <a:pt x="840" y="1691"/>
                    </a:cubicBezTo>
                    <a:cubicBezTo>
                      <a:pt x="1641" y="1180"/>
                      <a:pt x="1166" y="0"/>
                      <a:pt x="1079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8" name="Google Shape;428;p32"/>
              <p:cNvSpPr/>
              <p:nvPr/>
            </p:nvSpPr>
            <p:spPr>
              <a:xfrm>
                <a:off x="3387475" y="2743225"/>
                <a:ext cx="12350" cy="30000"/>
              </a:xfrm>
              <a:custGeom>
                <a:avLst/>
                <a:gdLst/>
                <a:ahLst/>
                <a:cxnLst/>
                <a:rect l="l" t="t" r="r" b="b"/>
                <a:pathLst>
                  <a:path w="494" h="1200" extrusionOk="0">
                    <a:moveTo>
                      <a:pt x="366" y="1"/>
                    </a:moveTo>
                    <a:cubicBezTo>
                      <a:pt x="323" y="1"/>
                      <a:pt x="280" y="25"/>
                      <a:pt x="266" y="81"/>
                    </a:cubicBezTo>
                    <a:lnTo>
                      <a:pt x="14" y="1067"/>
                    </a:lnTo>
                    <a:cubicBezTo>
                      <a:pt x="1" y="1124"/>
                      <a:pt x="32" y="1182"/>
                      <a:pt x="89" y="1199"/>
                    </a:cubicBezTo>
                    <a:lnTo>
                      <a:pt x="129" y="1199"/>
                    </a:lnTo>
                    <a:cubicBezTo>
                      <a:pt x="169" y="1195"/>
                      <a:pt x="209" y="1164"/>
                      <a:pt x="217" y="1124"/>
                    </a:cubicBezTo>
                    <a:lnTo>
                      <a:pt x="469" y="134"/>
                    </a:lnTo>
                    <a:cubicBezTo>
                      <a:pt x="493" y="52"/>
                      <a:pt x="429" y="1"/>
                      <a:pt x="366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9" name="Google Shape;429;p32"/>
              <p:cNvSpPr/>
              <p:nvPr/>
            </p:nvSpPr>
            <p:spPr>
              <a:xfrm>
                <a:off x="3379875" y="2723225"/>
                <a:ext cx="3625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1227" extrusionOk="0">
                    <a:moveTo>
                      <a:pt x="758" y="1"/>
                    </a:moveTo>
                    <a:cubicBezTo>
                      <a:pt x="327" y="1"/>
                      <a:pt x="0" y="469"/>
                      <a:pt x="216" y="894"/>
                    </a:cubicBezTo>
                    <a:cubicBezTo>
                      <a:pt x="331" y="1118"/>
                      <a:pt x="546" y="1226"/>
                      <a:pt x="760" y="1226"/>
                    </a:cubicBezTo>
                    <a:cubicBezTo>
                      <a:pt x="1006" y="1226"/>
                      <a:pt x="1251" y="1082"/>
                      <a:pt x="1344" y="806"/>
                    </a:cubicBezTo>
                    <a:cubicBezTo>
                      <a:pt x="1450" y="483"/>
                      <a:pt x="1273" y="138"/>
                      <a:pt x="950" y="32"/>
                    </a:cubicBezTo>
                    <a:cubicBezTo>
                      <a:pt x="885" y="11"/>
                      <a:pt x="820" y="1"/>
                      <a:pt x="75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0" name="Google Shape;430;p32"/>
              <p:cNvSpPr/>
              <p:nvPr/>
            </p:nvSpPr>
            <p:spPr>
              <a:xfrm>
                <a:off x="3386700" y="2829125"/>
                <a:ext cx="56175" cy="60300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2412" extrusionOk="0">
                    <a:moveTo>
                      <a:pt x="1062" y="0"/>
                    </a:moveTo>
                    <a:lnTo>
                      <a:pt x="1062" y="0"/>
                    </a:lnTo>
                    <a:cubicBezTo>
                      <a:pt x="10" y="863"/>
                      <a:pt x="1" y="2282"/>
                      <a:pt x="1" y="2282"/>
                    </a:cubicBezTo>
                    <a:cubicBezTo>
                      <a:pt x="207" y="2371"/>
                      <a:pt x="414" y="2412"/>
                      <a:pt x="615" y="2412"/>
                    </a:cubicBezTo>
                    <a:cubicBezTo>
                      <a:pt x="1297" y="2412"/>
                      <a:pt x="1916" y="1951"/>
                      <a:pt x="2247" y="1398"/>
                    </a:cubicBezTo>
                    <a:lnTo>
                      <a:pt x="2247" y="1398"/>
                    </a:lnTo>
                    <a:cubicBezTo>
                      <a:pt x="1906" y="1655"/>
                      <a:pt x="1574" y="1856"/>
                      <a:pt x="1310" y="1856"/>
                    </a:cubicBezTo>
                    <a:cubicBezTo>
                      <a:pt x="1129" y="1856"/>
                      <a:pt x="980" y="1761"/>
                      <a:pt x="881" y="1526"/>
                    </a:cubicBezTo>
                    <a:cubicBezTo>
                      <a:pt x="757" y="1154"/>
                      <a:pt x="1027" y="571"/>
                      <a:pt x="1062" y="0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1" name="Google Shape;431;p32"/>
              <p:cNvSpPr/>
              <p:nvPr/>
            </p:nvSpPr>
            <p:spPr>
              <a:xfrm>
                <a:off x="3405600" y="2812975"/>
                <a:ext cx="55300" cy="62625"/>
              </a:xfrm>
              <a:custGeom>
                <a:avLst/>
                <a:gdLst/>
                <a:ahLst/>
                <a:cxnLst/>
                <a:rect l="l" t="t" r="r" b="b"/>
                <a:pathLst>
                  <a:path w="2212" h="2505" extrusionOk="0">
                    <a:moveTo>
                      <a:pt x="2211" y="1"/>
                    </a:moveTo>
                    <a:cubicBezTo>
                      <a:pt x="1349" y="32"/>
                      <a:pt x="739" y="293"/>
                      <a:pt x="306" y="646"/>
                    </a:cubicBezTo>
                    <a:cubicBezTo>
                      <a:pt x="271" y="1217"/>
                      <a:pt x="1" y="1800"/>
                      <a:pt x="125" y="2176"/>
                    </a:cubicBezTo>
                    <a:cubicBezTo>
                      <a:pt x="225" y="2411"/>
                      <a:pt x="374" y="2505"/>
                      <a:pt x="554" y="2505"/>
                    </a:cubicBezTo>
                    <a:cubicBezTo>
                      <a:pt x="818" y="2505"/>
                      <a:pt x="1149" y="2303"/>
                      <a:pt x="1491" y="2048"/>
                    </a:cubicBezTo>
                    <a:cubicBezTo>
                      <a:pt x="1584" y="1893"/>
                      <a:pt x="1654" y="1725"/>
                      <a:pt x="1703" y="1548"/>
                    </a:cubicBezTo>
                    <a:cubicBezTo>
                      <a:pt x="1831" y="1022"/>
                      <a:pt x="2004" y="505"/>
                      <a:pt x="2211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2" name="Google Shape;432;p32"/>
              <p:cNvSpPr/>
              <p:nvPr/>
            </p:nvSpPr>
            <p:spPr>
              <a:xfrm>
                <a:off x="3338625" y="2911350"/>
                <a:ext cx="39700" cy="34150"/>
              </a:xfrm>
              <a:custGeom>
                <a:avLst/>
                <a:gdLst/>
                <a:ahLst/>
                <a:cxnLst/>
                <a:rect l="l" t="t" r="r" b="b"/>
                <a:pathLst>
                  <a:path w="1588" h="1366" extrusionOk="0">
                    <a:moveTo>
                      <a:pt x="1486" y="1"/>
                    </a:moveTo>
                    <a:lnTo>
                      <a:pt x="1486" y="1"/>
                    </a:lnTo>
                    <a:cubicBezTo>
                      <a:pt x="566" y="72"/>
                      <a:pt x="1" y="854"/>
                      <a:pt x="1" y="854"/>
                    </a:cubicBezTo>
                    <a:cubicBezTo>
                      <a:pt x="220" y="1218"/>
                      <a:pt x="595" y="1366"/>
                      <a:pt x="971" y="1366"/>
                    </a:cubicBezTo>
                    <a:cubicBezTo>
                      <a:pt x="1185" y="1366"/>
                      <a:pt x="1400" y="1318"/>
                      <a:pt x="1588" y="1234"/>
                    </a:cubicBezTo>
                    <a:lnTo>
                      <a:pt x="1588" y="1234"/>
                    </a:lnTo>
                    <a:cubicBezTo>
                      <a:pt x="1549" y="1235"/>
                      <a:pt x="1510" y="1236"/>
                      <a:pt x="1472" y="1236"/>
                    </a:cubicBezTo>
                    <a:cubicBezTo>
                      <a:pt x="1038" y="1236"/>
                      <a:pt x="698" y="1157"/>
                      <a:pt x="783" y="775"/>
                    </a:cubicBezTo>
                    <a:cubicBezTo>
                      <a:pt x="863" y="523"/>
                      <a:pt x="1243" y="306"/>
                      <a:pt x="1486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3" name="Google Shape;433;p32"/>
              <p:cNvSpPr/>
              <p:nvPr/>
            </p:nvSpPr>
            <p:spPr>
              <a:xfrm>
                <a:off x="3356050" y="2911250"/>
                <a:ext cx="52350" cy="3102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1241" extrusionOk="0">
                    <a:moveTo>
                      <a:pt x="916" y="0"/>
                    </a:moveTo>
                    <a:cubicBezTo>
                      <a:pt x="873" y="0"/>
                      <a:pt x="831" y="2"/>
                      <a:pt x="789" y="5"/>
                    </a:cubicBezTo>
                    <a:cubicBezTo>
                      <a:pt x="546" y="310"/>
                      <a:pt x="166" y="527"/>
                      <a:pt x="86" y="779"/>
                    </a:cubicBezTo>
                    <a:cubicBezTo>
                      <a:pt x="1" y="1161"/>
                      <a:pt x="341" y="1240"/>
                      <a:pt x="775" y="1240"/>
                    </a:cubicBezTo>
                    <a:cubicBezTo>
                      <a:pt x="813" y="1240"/>
                      <a:pt x="852" y="1239"/>
                      <a:pt x="891" y="1238"/>
                    </a:cubicBezTo>
                    <a:cubicBezTo>
                      <a:pt x="1001" y="1190"/>
                      <a:pt x="1107" y="1123"/>
                      <a:pt x="1200" y="1044"/>
                    </a:cubicBezTo>
                    <a:cubicBezTo>
                      <a:pt x="1483" y="805"/>
                      <a:pt x="1779" y="584"/>
                      <a:pt x="2093" y="385"/>
                    </a:cubicBezTo>
                    <a:cubicBezTo>
                      <a:pt x="1660" y="102"/>
                      <a:pt x="1266" y="0"/>
                      <a:pt x="916" y="0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4" name="Google Shape;434;p32"/>
              <p:cNvSpPr/>
              <p:nvPr/>
            </p:nvSpPr>
            <p:spPr>
              <a:xfrm>
                <a:off x="3271650" y="3264175"/>
                <a:ext cx="49425" cy="15057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6023" extrusionOk="0">
                    <a:moveTo>
                      <a:pt x="14" y="0"/>
                    </a:moveTo>
                    <a:lnTo>
                      <a:pt x="0" y="18"/>
                    </a:lnTo>
                    <a:cubicBezTo>
                      <a:pt x="75" y="76"/>
                      <a:pt x="151" y="138"/>
                      <a:pt x="221" y="199"/>
                    </a:cubicBezTo>
                    <a:cubicBezTo>
                      <a:pt x="407" y="367"/>
                      <a:pt x="579" y="553"/>
                      <a:pt x="734" y="748"/>
                    </a:cubicBezTo>
                    <a:cubicBezTo>
                      <a:pt x="840" y="876"/>
                      <a:pt x="938" y="1013"/>
                      <a:pt x="1030" y="1154"/>
                    </a:cubicBezTo>
                    <a:cubicBezTo>
                      <a:pt x="1132" y="1309"/>
                      <a:pt x="1225" y="1473"/>
                      <a:pt x="1305" y="1641"/>
                    </a:cubicBezTo>
                    <a:cubicBezTo>
                      <a:pt x="1393" y="1818"/>
                      <a:pt x="1468" y="2003"/>
                      <a:pt x="1534" y="2193"/>
                    </a:cubicBezTo>
                    <a:cubicBezTo>
                      <a:pt x="1601" y="2388"/>
                      <a:pt x="1649" y="2587"/>
                      <a:pt x="1689" y="2790"/>
                    </a:cubicBezTo>
                    <a:cubicBezTo>
                      <a:pt x="1729" y="2994"/>
                      <a:pt x="1751" y="3197"/>
                      <a:pt x="1764" y="3405"/>
                    </a:cubicBezTo>
                    <a:cubicBezTo>
                      <a:pt x="1769" y="3507"/>
                      <a:pt x="1769" y="3608"/>
                      <a:pt x="1769" y="3705"/>
                    </a:cubicBezTo>
                    <a:cubicBezTo>
                      <a:pt x="1769" y="3807"/>
                      <a:pt x="1760" y="3904"/>
                      <a:pt x="1756" y="4002"/>
                    </a:cubicBezTo>
                    <a:cubicBezTo>
                      <a:pt x="1738" y="4187"/>
                      <a:pt x="1716" y="4373"/>
                      <a:pt x="1680" y="4554"/>
                    </a:cubicBezTo>
                    <a:cubicBezTo>
                      <a:pt x="1667" y="4643"/>
                      <a:pt x="1645" y="4727"/>
                      <a:pt x="1623" y="4806"/>
                    </a:cubicBezTo>
                    <a:cubicBezTo>
                      <a:pt x="1601" y="4890"/>
                      <a:pt x="1588" y="4970"/>
                      <a:pt x="1561" y="5041"/>
                    </a:cubicBezTo>
                    <a:cubicBezTo>
                      <a:pt x="1517" y="5191"/>
                      <a:pt x="1473" y="5328"/>
                      <a:pt x="1428" y="5447"/>
                    </a:cubicBezTo>
                    <a:cubicBezTo>
                      <a:pt x="1384" y="5562"/>
                      <a:pt x="1349" y="5669"/>
                      <a:pt x="1309" y="5753"/>
                    </a:cubicBezTo>
                    <a:lnTo>
                      <a:pt x="1194" y="6013"/>
                    </a:lnTo>
                    <a:lnTo>
                      <a:pt x="1216" y="6022"/>
                    </a:lnTo>
                    <a:lnTo>
                      <a:pt x="1252" y="5956"/>
                    </a:lnTo>
                    <a:cubicBezTo>
                      <a:pt x="1278" y="5916"/>
                      <a:pt x="1318" y="5850"/>
                      <a:pt x="1362" y="5775"/>
                    </a:cubicBezTo>
                    <a:cubicBezTo>
                      <a:pt x="1411" y="5695"/>
                      <a:pt x="1459" y="5593"/>
                      <a:pt x="1517" y="5478"/>
                    </a:cubicBezTo>
                    <a:cubicBezTo>
                      <a:pt x="1579" y="5346"/>
                      <a:pt x="1636" y="5213"/>
                      <a:pt x="1685" y="5076"/>
                    </a:cubicBezTo>
                    <a:cubicBezTo>
                      <a:pt x="1716" y="5005"/>
                      <a:pt x="1738" y="4926"/>
                      <a:pt x="1764" y="4842"/>
                    </a:cubicBezTo>
                    <a:cubicBezTo>
                      <a:pt x="1795" y="4758"/>
                      <a:pt x="1817" y="4674"/>
                      <a:pt x="1840" y="4585"/>
                    </a:cubicBezTo>
                    <a:cubicBezTo>
                      <a:pt x="1857" y="4497"/>
                      <a:pt x="1884" y="4404"/>
                      <a:pt x="1901" y="4307"/>
                    </a:cubicBezTo>
                    <a:cubicBezTo>
                      <a:pt x="1915" y="4214"/>
                      <a:pt x="1937" y="4117"/>
                      <a:pt x="1946" y="4015"/>
                    </a:cubicBezTo>
                    <a:cubicBezTo>
                      <a:pt x="1950" y="3913"/>
                      <a:pt x="1968" y="3812"/>
                      <a:pt x="1968" y="3710"/>
                    </a:cubicBezTo>
                    <a:cubicBezTo>
                      <a:pt x="1968" y="3604"/>
                      <a:pt x="1977" y="3498"/>
                      <a:pt x="1968" y="3392"/>
                    </a:cubicBezTo>
                    <a:cubicBezTo>
                      <a:pt x="1959" y="3175"/>
                      <a:pt x="1937" y="2963"/>
                      <a:pt x="1897" y="2751"/>
                    </a:cubicBezTo>
                    <a:cubicBezTo>
                      <a:pt x="1857" y="2538"/>
                      <a:pt x="1800" y="2330"/>
                      <a:pt x="1729" y="2127"/>
                    </a:cubicBezTo>
                    <a:cubicBezTo>
                      <a:pt x="1689" y="2025"/>
                      <a:pt x="1658" y="1924"/>
                      <a:pt x="1610" y="1831"/>
                    </a:cubicBezTo>
                    <a:lnTo>
                      <a:pt x="1543" y="1689"/>
                    </a:lnTo>
                    <a:lnTo>
                      <a:pt x="1473" y="1557"/>
                    </a:lnTo>
                    <a:cubicBezTo>
                      <a:pt x="1428" y="1464"/>
                      <a:pt x="1380" y="1380"/>
                      <a:pt x="1327" y="1296"/>
                    </a:cubicBezTo>
                    <a:cubicBezTo>
                      <a:pt x="1269" y="1216"/>
                      <a:pt x="1221" y="1137"/>
                      <a:pt x="1163" y="1066"/>
                    </a:cubicBezTo>
                    <a:cubicBezTo>
                      <a:pt x="1061" y="925"/>
                      <a:pt x="951" y="792"/>
                      <a:pt x="831" y="664"/>
                    </a:cubicBezTo>
                    <a:cubicBezTo>
                      <a:pt x="734" y="558"/>
                      <a:pt x="628" y="456"/>
                      <a:pt x="518" y="363"/>
                    </a:cubicBezTo>
                    <a:cubicBezTo>
                      <a:pt x="420" y="279"/>
                      <a:pt x="332" y="213"/>
                      <a:pt x="257" y="155"/>
                    </a:cubicBezTo>
                    <a:cubicBezTo>
                      <a:pt x="182" y="98"/>
                      <a:pt x="120" y="62"/>
                      <a:pt x="80" y="36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5" name="Google Shape;435;p32"/>
              <p:cNvSpPr/>
              <p:nvPr/>
            </p:nvSpPr>
            <p:spPr>
              <a:xfrm>
                <a:off x="3230850" y="3218850"/>
                <a:ext cx="66575" cy="57275"/>
              </a:xfrm>
              <a:custGeom>
                <a:avLst/>
                <a:gdLst/>
                <a:ahLst/>
                <a:cxnLst/>
                <a:rect l="l" t="t" r="r" b="b"/>
                <a:pathLst>
                  <a:path w="2663" h="2291" extrusionOk="0">
                    <a:moveTo>
                      <a:pt x="1464" y="1"/>
                    </a:moveTo>
                    <a:cubicBezTo>
                      <a:pt x="1862" y="598"/>
                      <a:pt x="2110" y="1155"/>
                      <a:pt x="1517" y="1371"/>
                    </a:cubicBezTo>
                    <a:cubicBezTo>
                      <a:pt x="1463" y="1386"/>
                      <a:pt x="1405" y="1392"/>
                      <a:pt x="1344" y="1392"/>
                    </a:cubicBezTo>
                    <a:cubicBezTo>
                      <a:pt x="976" y="1392"/>
                      <a:pt x="490" y="1163"/>
                      <a:pt x="1" y="1106"/>
                    </a:cubicBezTo>
                    <a:lnTo>
                      <a:pt x="1" y="1106"/>
                    </a:lnTo>
                    <a:cubicBezTo>
                      <a:pt x="806" y="2207"/>
                      <a:pt x="2220" y="2291"/>
                      <a:pt x="2220" y="2291"/>
                    </a:cubicBezTo>
                    <a:cubicBezTo>
                      <a:pt x="2662" y="1407"/>
                      <a:pt x="2154" y="469"/>
                      <a:pt x="1464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6" name="Google Shape;436;p32"/>
              <p:cNvSpPr/>
              <p:nvPr/>
            </p:nvSpPr>
            <p:spPr>
              <a:xfrm>
                <a:off x="3216925" y="3198075"/>
                <a:ext cx="6667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2667" h="2224" extrusionOk="0">
                    <a:moveTo>
                      <a:pt x="18" y="1"/>
                    </a:moveTo>
                    <a:lnTo>
                      <a:pt x="18" y="1"/>
                    </a:lnTo>
                    <a:cubicBezTo>
                      <a:pt x="1" y="858"/>
                      <a:pt x="226" y="1486"/>
                      <a:pt x="558" y="1937"/>
                    </a:cubicBezTo>
                    <a:cubicBezTo>
                      <a:pt x="1047" y="1994"/>
                      <a:pt x="1533" y="2223"/>
                      <a:pt x="1901" y="2223"/>
                    </a:cubicBezTo>
                    <a:cubicBezTo>
                      <a:pt x="1962" y="2223"/>
                      <a:pt x="2020" y="2217"/>
                      <a:pt x="2074" y="2202"/>
                    </a:cubicBezTo>
                    <a:cubicBezTo>
                      <a:pt x="2667" y="1986"/>
                      <a:pt x="2419" y="1429"/>
                      <a:pt x="2021" y="832"/>
                    </a:cubicBezTo>
                    <a:cubicBezTo>
                      <a:pt x="1871" y="730"/>
                      <a:pt x="1707" y="651"/>
                      <a:pt x="1539" y="593"/>
                    </a:cubicBezTo>
                    <a:cubicBezTo>
                      <a:pt x="828" y="372"/>
                      <a:pt x="823" y="412"/>
                      <a:pt x="18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7" name="Google Shape;437;p32"/>
              <p:cNvSpPr/>
              <p:nvPr/>
            </p:nvSpPr>
            <p:spPr>
              <a:xfrm>
                <a:off x="3271525" y="3297775"/>
                <a:ext cx="4470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364" extrusionOk="0">
                    <a:moveTo>
                      <a:pt x="713" y="1"/>
                    </a:moveTo>
                    <a:lnTo>
                      <a:pt x="713" y="1"/>
                    </a:lnTo>
                    <a:cubicBezTo>
                      <a:pt x="1097" y="301"/>
                      <a:pt x="1376" y="611"/>
                      <a:pt x="1035" y="867"/>
                    </a:cubicBezTo>
                    <a:cubicBezTo>
                      <a:pt x="814" y="1013"/>
                      <a:pt x="386" y="938"/>
                      <a:pt x="1" y="1013"/>
                    </a:cubicBezTo>
                    <a:cubicBezTo>
                      <a:pt x="396" y="1297"/>
                      <a:pt x="843" y="1364"/>
                      <a:pt x="1177" y="1364"/>
                    </a:cubicBezTo>
                    <a:cubicBezTo>
                      <a:pt x="1479" y="1364"/>
                      <a:pt x="1690" y="1309"/>
                      <a:pt x="1690" y="1309"/>
                    </a:cubicBezTo>
                    <a:cubicBezTo>
                      <a:pt x="1787" y="655"/>
                      <a:pt x="1261" y="160"/>
                      <a:pt x="713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8" name="Google Shape;438;p32"/>
              <p:cNvSpPr/>
              <p:nvPr/>
            </p:nvSpPr>
            <p:spPr>
              <a:xfrm>
                <a:off x="3252625" y="3294900"/>
                <a:ext cx="53300" cy="28225"/>
              </a:xfrm>
              <a:custGeom>
                <a:avLst/>
                <a:gdLst/>
                <a:ahLst/>
                <a:cxnLst/>
                <a:rect l="l" t="t" r="r" b="b"/>
                <a:pathLst>
                  <a:path w="2132" h="11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73" y="553"/>
                      <a:pt x="452" y="907"/>
                      <a:pt x="761" y="1128"/>
                    </a:cubicBezTo>
                    <a:cubicBezTo>
                      <a:pt x="1142" y="1053"/>
                      <a:pt x="1570" y="1128"/>
                      <a:pt x="1796" y="982"/>
                    </a:cubicBezTo>
                    <a:cubicBezTo>
                      <a:pt x="2132" y="726"/>
                      <a:pt x="1853" y="416"/>
                      <a:pt x="1473" y="116"/>
                    </a:cubicBezTo>
                    <a:cubicBezTo>
                      <a:pt x="1354" y="85"/>
                      <a:pt x="1230" y="67"/>
                      <a:pt x="1106" y="67"/>
                    </a:cubicBezTo>
                    <a:cubicBezTo>
                      <a:pt x="1076" y="67"/>
                      <a:pt x="1045" y="67"/>
                      <a:pt x="1014" y="67"/>
                    </a:cubicBezTo>
                    <a:cubicBezTo>
                      <a:pt x="677" y="67"/>
                      <a:pt x="337" y="45"/>
                      <a:pt x="1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439" name="Google Shape;439;p32"/>
          <p:cNvGrpSpPr/>
          <p:nvPr/>
        </p:nvGrpSpPr>
        <p:grpSpPr>
          <a:xfrm rot="1196114">
            <a:off x="589255" y="176806"/>
            <a:ext cx="1599621" cy="3865740"/>
            <a:chOff x="3171550" y="2693350"/>
            <a:chExt cx="309800" cy="748700"/>
          </a:xfrm>
        </p:grpSpPr>
        <p:sp>
          <p:nvSpPr>
            <p:cNvPr id="440" name="Google Shape;440;p32"/>
            <p:cNvSpPr/>
            <p:nvPr/>
          </p:nvSpPr>
          <p:spPr>
            <a:xfrm>
              <a:off x="3187500" y="3060500"/>
              <a:ext cx="51150" cy="25250"/>
            </a:xfrm>
            <a:custGeom>
              <a:avLst/>
              <a:gdLst/>
              <a:ahLst/>
              <a:cxnLst/>
              <a:rect l="l" t="t" r="r" b="b"/>
              <a:pathLst>
                <a:path w="2046" h="1010" extrusionOk="0">
                  <a:moveTo>
                    <a:pt x="1193" y="0"/>
                  </a:moveTo>
                  <a:cubicBezTo>
                    <a:pt x="378" y="0"/>
                    <a:pt x="0" y="590"/>
                    <a:pt x="453" y="932"/>
                  </a:cubicBezTo>
                  <a:cubicBezTo>
                    <a:pt x="582" y="986"/>
                    <a:pt x="707" y="1009"/>
                    <a:pt x="827" y="1009"/>
                  </a:cubicBezTo>
                  <a:cubicBezTo>
                    <a:pt x="1538" y="1009"/>
                    <a:pt x="2046" y="189"/>
                    <a:pt x="1974" y="158"/>
                  </a:cubicBezTo>
                  <a:cubicBezTo>
                    <a:pt x="1685" y="47"/>
                    <a:pt x="1422" y="0"/>
                    <a:pt x="1193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1" name="Google Shape;441;p32"/>
            <p:cNvSpPr/>
            <p:nvPr/>
          </p:nvSpPr>
          <p:spPr>
            <a:xfrm>
              <a:off x="3202775" y="3069200"/>
              <a:ext cx="23800" cy="7975"/>
            </a:xfrm>
            <a:custGeom>
              <a:avLst/>
              <a:gdLst/>
              <a:ahLst/>
              <a:cxnLst/>
              <a:rect l="l" t="t" r="r" b="b"/>
              <a:pathLst>
                <a:path w="952" h="319" fill="none" extrusionOk="0">
                  <a:moveTo>
                    <a:pt x="951" y="0"/>
                  </a:moveTo>
                  <a:lnTo>
                    <a:pt x="1" y="319"/>
                  </a:lnTo>
                </a:path>
              </a:pathLst>
            </a:custGeom>
            <a:noFill/>
            <a:ln w="2775" cap="rnd" cmpd="sng">
              <a:solidFill>
                <a:srgbClr val="EF8E8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2" name="Google Shape;442;p32"/>
            <p:cNvSpPr/>
            <p:nvPr/>
          </p:nvSpPr>
          <p:spPr>
            <a:xfrm>
              <a:off x="3203225" y="3028600"/>
              <a:ext cx="34450" cy="35050"/>
            </a:xfrm>
            <a:custGeom>
              <a:avLst/>
              <a:gdLst/>
              <a:ahLst/>
              <a:cxnLst/>
              <a:rect l="l" t="t" r="r" b="b"/>
              <a:pathLst>
                <a:path w="1378" h="1402" extrusionOk="0">
                  <a:moveTo>
                    <a:pt x="401" y="0"/>
                  </a:moveTo>
                  <a:cubicBezTo>
                    <a:pt x="205" y="0"/>
                    <a:pt x="46" y="124"/>
                    <a:pt x="1" y="369"/>
                  </a:cubicBezTo>
                  <a:cubicBezTo>
                    <a:pt x="56" y="1175"/>
                    <a:pt x="977" y="1402"/>
                    <a:pt x="1280" y="1402"/>
                  </a:cubicBezTo>
                  <a:cubicBezTo>
                    <a:pt x="1341" y="1402"/>
                    <a:pt x="1377" y="1392"/>
                    <a:pt x="1376" y="1377"/>
                  </a:cubicBezTo>
                  <a:cubicBezTo>
                    <a:pt x="1285" y="455"/>
                    <a:pt x="777" y="0"/>
                    <a:pt x="401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3" name="Google Shape;443;p32"/>
            <p:cNvSpPr/>
            <p:nvPr/>
          </p:nvSpPr>
          <p:spPr>
            <a:xfrm>
              <a:off x="3210975" y="3038250"/>
              <a:ext cx="17800" cy="17825"/>
            </a:xfrm>
            <a:custGeom>
              <a:avLst/>
              <a:gdLst/>
              <a:ahLst/>
              <a:cxnLst/>
              <a:rect l="l" t="t" r="r" b="b"/>
              <a:pathLst>
                <a:path w="712" h="713" fill="none" extrusionOk="0">
                  <a:moveTo>
                    <a:pt x="712" y="712"/>
                  </a:moveTo>
                  <a:lnTo>
                    <a:pt x="0" y="0"/>
                  </a:lnTo>
                </a:path>
              </a:pathLst>
            </a:custGeom>
            <a:noFill/>
            <a:ln w="2775" cap="rnd" cmpd="sng">
              <a:solidFill>
                <a:srgbClr val="EF8E8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4" name="Google Shape;444;p32"/>
            <p:cNvSpPr/>
            <p:nvPr/>
          </p:nvSpPr>
          <p:spPr>
            <a:xfrm>
              <a:off x="3228750" y="3072525"/>
              <a:ext cx="6325" cy="24650"/>
            </a:xfrm>
            <a:custGeom>
              <a:avLst/>
              <a:gdLst/>
              <a:ahLst/>
              <a:cxnLst/>
              <a:rect l="l" t="t" r="r" b="b"/>
              <a:pathLst>
                <a:path w="253" h="986" fill="none" extrusionOk="0">
                  <a:moveTo>
                    <a:pt x="253" y="0"/>
                  </a:moveTo>
                  <a:lnTo>
                    <a:pt x="1" y="986"/>
                  </a:lnTo>
                </a:path>
              </a:pathLst>
            </a:custGeom>
            <a:noFill/>
            <a:ln w="2775" cap="rnd" cmpd="sng">
              <a:solidFill>
                <a:srgbClr val="EF8E8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445" name="Google Shape;445;p32"/>
            <p:cNvGrpSpPr/>
            <p:nvPr/>
          </p:nvGrpSpPr>
          <p:grpSpPr>
            <a:xfrm>
              <a:off x="3171550" y="2693350"/>
              <a:ext cx="309800" cy="748700"/>
              <a:chOff x="3171550" y="2693350"/>
              <a:chExt cx="309800" cy="748700"/>
            </a:xfrm>
          </p:grpSpPr>
          <p:sp>
            <p:nvSpPr>
              <p:cNvPr id="446" name="Google Shape;446;p32"/>
              <p:cNvSpPr/>
              <p:nvPr/>
            </p:nvSpPr>
            <p:spPr>
              <a:xfrm>
                <a:off x="3238925" y="3062900"/>
                <a:ext cx="57625" cy="90225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3609" extrusionOk="0">
                    <a:moveTo>
                      <a:pt x="14" y="0"/>
                    </a:moveTo>
                    <a:lnTo>
                      <a:pt x="1" y="14"/>
                    </a:lnTo>
                    <a:cubicBezTo>
                      <a:pt x="1" y="14"/>
                      <a:pt x="49" y="62"/>
                      <a:pt x="129" y="146"/>
                    </a:cubicBezTo>
                    <a:cubicBezTo>
                      <a:pt x="164" y="191"/>
                      <a:pt x="217" y="239"/>
                      <a:pt x="270" y="301"/>
                    </a:cubicBezTo>
                    <a:lnTo>
                      <a:pt x="447" y="509"/>
                    </a:lnTo>
                    <a:cubicBezTo>
                      <a:pt x="513" y="584"/>
                      <a:pt x="580" y="672"/>
                      <a:pt x="651" y="765"/>
                    </a:cubicBezTo>
                    <a:cubicBezTo>
                      <a:pt x="721" y="854"/>
                      <a:pt x="801" y="947"/>
                      <a:pt x="872" y="1053"/>
                    </a:cubicBezTo>
                    <a:lnTo>
                      <a:pt x="1093" y="1367"/>
                    </a:lnTo>
                    <a:cubicBezTo>
                      <a:pt x="1172" y="1473"/>
                      <a:pt x="1239" y="1592"/>
                      <a:pt x="1309" y="1703"/>
                    </a:cubicBezTo>
                    <a:lnTo>
                      <a:pt x="1522" y="2043"/>
                    </a:lnTo>
                    <a:cubicBezTo>
                      <a:pt x="1592" y="2154"/>
                      <a:pt x="1650" y="2273"/>
                      <a:pt x="1707" y="2383"/>
                    </a:cubicBezTo>
                    <a:cubicBezTo>
                      <a:pt x="1765" y="2494"/>
                      <a:pt x="1822" y="2600"/>
                      <a:pt x="1875" y="2702"/>
                    </a:cubicBezTo>
                    <a:cubicBezTo>
                      <a:pt x="1928" y="2795"/>
                      <a:pt x="1972" y="2892"/>
                      <a:pt x="2017" y="2994"/>
                    </a:cubicBezTo>
                    <a:lnTo>
                      <a:pt x="2282" y="3608"/>
                    </a:lnTo>
                    <a:lnTo>
                      <a:pt x="2304" y="3599"/>
                    </a:lnTo>
                    <a:cubicBezTo>
                      <a:pt x="2255" y="3378"/>
                      <a:pt x="2202" y="3157"/>
                      <a:pt x="2132" y="2941"/>
                    </a:cubicBezTo>
                    <a:cubicBezTo>
                      <a:pt x="2105" y="2834"/>
                      <a:pt x="2065" y="2733"/>
                      <a:pt x="2021" y="2631"/>
                    </a:cubicBezTo>
                    <a:cubicBezTo>
                      <a:pt x="1977" y="2525"/>
                      <a:pt x="1928" y="2410"/>
                      <a:pt x="1871" y="2295"/>
                    </a:cubicBezTo>
                    <a:lnTo>
                      <a:pt x="1791" y="2118"/>
                    </a:lnTo>
                    <a:cubicBezTo>
                      <a:pt x="1765" y="2056"/>
                      <a:pt x="1734" y="1994"/>
                      <a:pt x="1698" y="1941"/>
                    </a:cubicBezTo>
                    <a:lnTo>
                      <a:pt x="1491" y="1592"/>
                    </a:lnTo>
                    <a:cubicBezTo>
                      <a:pt x="1415" y="1473"/>
                      <a:pt x="1340" y="1362"/>
                      <a:pt x="1261" y="1252"/>
                    </a:cubicBezTo>
                    <a:cubicBezTo>
                      <a:pt x="1185" y="1141"/>
                      <a:pt x="1101" y="1039"/>
                      <a:pt x="1022" y="938"/>
                    </a:cubicBezTo>
                    <a:cubicBezTo>
                      <a:pt x="947" y="845"/>
                      <a:pt x="863" y="752"/>
                      <a:pt x="779" y="664"/>
                    </a:cubicBezTo>
                    <a:cubicBezTo>
                      <a:pt x="699" y="580"/>
                      <a:pt x="624" y="496"/>
                      <a:pt x="549" y="429"/>
                    </a:cubicBezTo>
                    <a:cubicBezTo>
                      <a:pt x="474" y="359"/>
                      <a:pt x="399" y="297"/>
                      <a:pt x="341" y="239"/>
                    </a:cubicBezTo>
                    <a:cubicBezTo>
                      <a:pt x="279" y="186"/>
                      <a:pt x="217" y="142"/>
                      <a:pt x="169" y="107"/>
                    </a:cubicBezTo>
                    <a:cubicBezTo>
                      <a:pt x="124" y="71"/>
                      <a:pt x="85" y="45"/>
                      <a:pt x="58" y="27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7" name="Google Shape;447;p32"/>
              <p:cNvSpPr/>
              <p:nvPr/>
            </p:nvSpPr>
            <p:spPr>
              <a:xfrm>
                <a:off x="3284900" y="2825475"/>
                <a:ext cx="166050" cy="616575"/>
              </a:xfrm>
              <a:custGeom>
                <a:avLst/>
                <a:gdLst/>
                <a:ahLst/>
                <a:cxnLst/>
                <a:rect l="l" t="t" r="r" b="b"/>
                <a:pathLst>
                  <a:path w="6642" h="24663" extrusionOk="0">
                    <a:moveTo>
                      <a:pt x="6628" y="1"/>
                    </a:moveTo>
                    <a:lnTo>
                      <a:pt x="6403" y="213"/>
                    </a:lnTo>
                    <a:cubicBezTo>
                      <a:pt x="6257" y="350"/>
                      <a:pt x="6036" y="544"/>
                      <a:pt x="5757" y="792"/>
                    </a:cubicBezTo>
                    <a:cubicBezTo>
                      <a:pt x="5479" y="1044"/>
                      <a:pt x="5134" y="1340"/>
                      <a:pt x="4745" y="1685"/>
                    </a:cubicBezTo>
                    <a:cubicBezTo>
                      <a:pt x="4351" y="2030"/>
                      <a:pt x="3909" y="2415"/>
                      <a:pt x="3445" y="2866"/>
                    </a:cubicBezTo>
                    <a:cubicBezTo>
                      <a:pt x="2941" y="3343"/>
                      <a:pt x="2468" y="3856"/>
                      <a:pt x="2030" y="4395"/>
                    </a:cubicBezTo>
                    <a:cubicBezTo>
                      <a:pt x="1531" y="5005"/>
                      <a:pt x="1115" y="5673"/>
                      <a:pt x="788" y="6385"/>
                    </a:cubicBezTo>
                    <a:cubicBezTo>
                      <a:pt x="447" y="7154"/>
                      <a:pt x="217" y="7972"/>
                      <a:pt x="116" y="8808"/>
                    </a:cubicBezTo>
                    <a:cubicBezTo>
                      <a:pt x="1" y="9661"/>
                      <a:pt x="23" y="10536"/>
                      <a:pt x="116" y="11399"/>
                    </a:cubicBezTo>
                    <a:cubicBezTo>
                      <a:pt x="164" y="11832"/>
                      <a:pt x="240" y="12256"/>
                      <a:pt x="324" y="12681"/>
                    </a:cubicBezTo>
                    <a:cubicBezTo>
                      <a:pt x="372" y="12888"/>
                      <a:pt x="421" y="13101"/>
                      <a:pt x="469" y="13309"/>
                    </a:cubicBezTo>
                    <a:lnTo>
                      <a:pt x="633" y="13923"/>
                    </a:lnTo>
                    <a:lnTo>
                      <a:pt x="792" y="14529"/>
                    </a:lnTo>
                    <a:cubicBezTo>
                      <a:pt x="845" y="14732"/>
                      <a:pt x="903" y="14931"/>
                      <a:pt x="947" y="15130"/>
                    </a:cubicBezTo>
                    <a:cubicBezTo>
                      <a:pt x="1027" y="15532"/>
                      <a:pt x="1128" y="15921"/>
                      <a:pt x="1181" y="16315"/>
                    </a:cubicBezTo>
                    <a:cubicBezTo>
                      <a:pt x="1212" y="16514"/>
                      <a:pt x="1256" y="16704"/>
                      <a:pt x="1279" y="16899"/>
                    </a:cubicBezTo>
                    <a:cubicBezTo>
                      <a:pt x="1296" y="17093"/>
                      <a:pt x="1318" y="17288"/>
                      <a:pt x="1345" y="17473"/>
                    </a:cubicBezTo>
                    <a:cubicBezTo>
                      <a:pt x="1371" y="17663"/>
                      <a:pt x="1385" y="17854"/>
                      <a:pt x="1398" y="18039"/>
                    </a:cubicBezTo>
                    <a:cubicBezTo>
                      <a:pt x="1407" y="18225"/>
                      <a:pt x="1429" y="18411"/>
                      <a:pt x="1433" y="18592"/>
                    </a:cubicBezTo>
                    <a:cubicBezTo>
                      <a:pt x="1455" y="19277"/>
                      <a:pt x="1433" y="19962"/>
                      <a:pt x="1358" y="20639"/>
                    </a:cubicBezTo>
                    <a:cubicBezTo>
                      <a:pt x="1310" y="20953"/>
                      <a:pt x="1274" y="21258"/>
                      <a:pt x="1212" y="21541"/>
                    </a:cubicBezTo>
                    <a:cubicBezTo>
                      <a:pt x="1181" y="21682"/>
                      <a:pt x="1159" y="21824"/>
                      <a:pt x="1124" y="21956"/>
                    </a:cubicBezTo>
                    <a:cubicBezTo>
                      <a:pt x="1088" y="22089"/>
                      <a:pt x="1053" y="22217"/>
                      <a:pt x="1022" y="22341"/>
                    </a:cubicBezTo>
                    <a:cubicBezTo>
                      <a:pt x="996" y="22469"/>
                      <a:pt x="951" y="22589"/>
                      <a:pt x="912" y="22699"/>
                    </a:cubicBezTo>
                    <a:cubicBezTo>
                      <a:pt x="876" y="22814"/>
                      <a:pt x="845" y="22929"/>
                      <a:pt x="801" y="23031"/>
                    </a:cubicBezTo>
                    <a:cubicBezTo>
                      <a:pt x="722" y="23243"/>
                      <a:pt x="655" y="23438"/>
                      <a:pt x="576" y="23606"/>
                    </a:cubicBezTo>
                    <a:cubicBezTo>
                      <a:pt x="531" y="23690"/>
                      <a:pt x="496" y="23769"/>
                      <a:pt x="465" y="23844"/>
                    </a:cubicBezTo>
                    <a:cubicBezTo>
                      <a:pt x="430" y="23920"/>
                      <a:pt x="390" y="23990"/>
                      <a:pt x="359" y="24057"/>
                    </a:cubicBezTo>
                    <a:cubicBezTo>
                      <a:pt x="297" y="24185"/>
                      <a:pt x="240" y="24295"/>
                      <a:pt x="191" y="24379"/>
                    </a:cubicBezTo>
                    <a:lnTo>
                      <a:pt x="36" y="24649"/>
                    </a:lnTo>
                    <a:lnTo>
                      <a:pt x="54" y="24662"/>
                    </a:lnTo>
                    <a:lnTo>
                      <a:pt x="213" y="24401"/>
                    </a:lnTo>
                    <a:cubicBezTo>
                      <a:pt x="271" y="24317"/>
                      <a:pt x="328" y="24207"/>
                      <a:pt x="394" y="24079"/>
                    </a:cubicBezTo>
                    <a:cubicBezTo>
                      <a:pt x="430" y="24017"/>
                      <a:pt x="469" y="23946"/>
                      <a:pt x="505" y="23875"/>
                    </a:cubicBezTo>
                    <a:lnTo>
                      <a:pt x="620" y="23632"/>
                    </a:lnTo>
                    <a:cubicBezTo>
                      <a:pt x="708" y="23469"/>
                      <a:pt x="779" y="23274"/>
                      <a:pt x="867" y="23062"/>
                    </a:cubicBezTo>
                    <a:cubicBezTo>
                      <a:pt x="912" y="22960"/>
                      <a:pt x="947" y="22850"/>
                      <a:pt x="987" y="22730"/>
                    </a:cubicBezTo>
                    <a:cubicBezTo>
                      <a:pt x="1022" y="22615"/>
                      <a:pt x="1071" y="22500"/>
                      <a:pt x="1106" y="22372"/>
                    </a:cubicBezTo>
                    <a:cubicBezTo>
                      <a:pt x="1270" y="21811"/>
                      <a:pt x="1398" y="21240"/>
                      <a:pt x="1478" y="20661"/>
                    </a:cubicBezTo>
                    <a:cubicBezTo>
                      <a:pt x="1562" y="19971"/>
                      <a:pt x="1597" y="19282"/>
                      <a:pt x="1584" y="18592"/>
                    </a:cubicBezTo>
                    <a:cubicBezTo>
                      <a:pt x="1584" y="18406"/>
                      <a:pt x="1566" y="18221"/>
                      <a:pt x="1557" y="18030"/>
                    </a:cubicBezTo>
                    <a:cubicBezTo>
                      <a:pt x="1548" y="17845"/>
                      <a:pt x="1535" y="17655"/>
                      <a:pt x="1513" y="17460"/>
                    </a:cubicBezTo>
                    <a:cubicBezTo>
                      <a:pt x="1491" y="17270"/>
                      <a:pt x="1478" y="17075"/>
                      <a:pt x="1451" y="16876"/>
                    </a:cubicBezTo>
                    <a:cubicBezTo>
                      <a:pt x="1424" y="16682"/>
                      <a:pt x="1389" y="16487"/>
                      <a:pt x="1358" y="16288"/>
                    </a:cubicBezTo>
                    <a:cubicBezTo>
                      <a:pt x="1305" y="15891"/>
                      <a:pt x="1208" y="15493"/>
                      <a:pt x="1128" y="15090"/>
                    </a:cubicBezTo>
                    <a:cubicBezTo>
                      <a:pt x="1035" y="14684"/>
                      <a:pt x="925" y="14281"/>
                      <a:pt x="819" y="13874"/>
                    </a:cubicBezTo>
                    <a:cubicBezTo>
                      <a:pt x="589" y="13052"/>
                      <a:pt x="425" y="12221"/>
                      <a:pt x="324" y="11376"/>
                    </a:cubicBezTo>
                    <a:cubicBezTo>
                      <a:pt x="226" y="10528"/>
                      <a:pt x="204" y="9665"/>
                      <a:pt x="310" y="8834"/>
                    </a:cubicBezTo>
                    <a:cubicBezTo>
                      <a:pt x="408" y="8016"/>
                      <a:pt x="624" y="7216"/>
                      <a:pt x="956" y="6460"/>
                    </a:cubicBezTo>
                    <a:cubicBezTo>
                      <a:pt x="1270" y="5757"/>
                      <a:pt x="1672" y="5098"/>
                      <a:pt x="2150" y="4493"/>
                    </a:cubicBezTo>
                    <a:cubicBezTo>
                      <a:pt x="2578" y="3953"/>
                      <a:pt x="3038" y="3436"/>
                      <a:pt x="3533" y="2954"/>
                    </a:cubicBezTo>
                    <a:cubicBezTo>
                      <a:pt x="3989" y="2503"/>
                      <a:pt x="4422" y="2105"/>
                      <a:pt x="4802" y="1751"/>
                    </a:cubicBezTo>
                    <a:cubicBezTo>
                      <a:pt x="5187" y="1398"/>
                      <a:pt x="5523" y="1093"/>
                      <a:pt x="5793" y="836"/>
                    </a:cubicBezTo>
                    <a:cubicBezTo>
                      <a:pt x="6067" y="580"/>
                      <a:pt x="6279" y="376"/>
                      <a:pt x="6421" y="235"/>
                    </a:cubicBezTo>
                    <a:lnTo>
                      <a:pt x="6642" y="18"/>
                    </a:lnTo>
                    <a:lnTo>
                      <a:pt x="6628" y="1"/>
                    </a:ln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8" name="Google Shape;448;p32"/>
              <p:cNvSpPr/>
              <p:nvPr/>
            </p:nvSpPr>
            <p:spPr>
              <a:xfrm>
                <a:off x="3269000" y="2856650"/>
                <a:ext cx="25775" cy="195225"/>
              </a:xfrm>
              <a:custGeom>
                <a:avLst/>
                <a:gdLst/>
                <a:ahLst/>
                <a:cxnLst/>
                <a:rect l="l" t="t" r="r" b="b"/>
                <a:pathLst>
                  <a:path w="1031" h="7809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8" y="36"/>
                      <a:pt x="44" y="89"/>
                    </a:cubicBezTo>
                    <a:cubicBezTo>
                      <a:pt x="67" y="142"/>
                      <a:pt x="102" y="217"/>
                      <a:pt x="142" y="319"/>
                    </a:cubicBezTo>
                    <a:cubicBezTo>
                      <a:pt x="164" y="367"/>
                      <a:pt x="181" y="425"/>
                      <a:pt x="204" y="487"/>
                    </a:cubicBezTo>
                    <a:cubicBezTo>
                      <a:pt x="226" y="544"/>
                      <a:pt x="248" y="615"/>
                      <a:pt x="265" y="686"/>
                    </a:cubicBezTo>
                    <a:cubicBezTo>
                      <a:pt x="310" y="827"/>
                      <a:pt x="349" y="995"/>
                      <a:pt x="394" y="1172"/>
                    </a:cubicBezTo>
                    <a:cubicBezTo>
                      <a:pt x="411" y="1265"/>
                      <a:pt x="429" y="1358"/>
                      <a:pt x="451" y="1455"/>
                    </a:cubicBezTo>
                    <a:cubicBezTo>
                      <a:pt x="473" y="1552"/>
                      <a:pt x="495" y="1654"/>
                      <a:pt x="513" y="1756"/>
                    </a:cubicBezTo>
                    <a:cubicBezTo>
                      <a:pt x="531" y="1862"/>
                      <a:pt x="553" y="1968"/>
                      <a:pt x="566" y="2078"/>
                    </a:cubicBezTo>
                    <a:cubicBezTo>
                      <a:pt x="579" y="2189"/>
                      <a:pt x="597" y="2299"/>
                      <a:pt x="615" y="2414"/>
                    </a:cubicBezTo>
                    <a:cubicBezTo>
                      <a:pt x="650" y="2644"/>
                      <a:pt x="668" y="2883"/>
                      <a:pt x="699" y="3122"/>
                    </a:cubicBezTo>
                    <a:cubicBezTo>
                      <a:pt x="725" y="3365"/>
                      <a:pt x="739" y="3608"/>
                      <a:pt x="761" y="3856"/>
                    </a:cubicBezTo>
                    <a:cubicBezTo>
                      <a:pt x="783" y="4099"/>
                      <a:pt x="792" y="4346"/>
                      <a:pt x="809" y="4590"/>
                    </a:cubicBezTo>
                    <a:cubicBezTo>
                      <a:pt x="827" y="4833"/>
                      <a:pt x="831" y="5072"/>
                      <a:pt x="840" y="5301"/>
                    </a:cubicBezTo>
                    <a:cubicBezTo>
                      <a:pt x="849" y="5536"/>
                      <a:pt x="858" y="5757"/>
                      <a:pt x="862" y="5969"/>
                    </a:cubicBezTo>
                    <a:cubicBezTo>
                      <a:pt x="867" y="6181"/>
                      <a:pt x="867" y="6385"/>
                      <a:pt x="876" y="6570"/>
                    </a:cubicBezTo>
                    <a:cubicBezTo>
                      <a:pt x="884" y="6756"/>
                      <a:pt x="884" y="6924"/>
                      <a:pt x="884" y="7079"/>
                    </a:cubicBezTo>
                    <a:cubicBezTo>
                      <a:pt x="889" y="7229"/>
                      <a:pt x="893" y="7357"/>
                      <a:pt x="893" y="7468"/>
                    </a:cubicBezTo>
                    <a:cubicBezTo>
                      <a:pt x="898" y="7684"/>
                      <a:pt x="902" y="7808"/>
                      <a:pt x="902" y="7808"/>
                    </a:cubicBezTo>
                    <a:cubicBezTo>
                      <a:pt x="902" y="7808"/>
                      <a:pt x="915" y="7684"/>
                      <a:pt x="933" y="7468"/>
                    </a:cubicBezTo>
                    <a:cubicBezTo>
                      <a:pt x="942" y="7362"/>
                      <a:pt x="955" y="7229"/>
                      <a:pt x="964" y="7079"/>
                    </a:cubicBezTo>
                    <a:cubicBezTo>
                      <a:pt x="977" y="6928"/>
                      <a:pt x="995" y="6756"/>
                      <a:pt x="999" y="6570"/>
                    </a:cubicBezTo>
                    <a:cubicBezTo>
                      <a:pt x="1004" y="6385"/>
                      <a:pt x="1013" y="6186"/>
                      <a:pt x="1021" y="5969"/>
                    </a:cubicBezTo>
                    <a:cubicBezTo>
                      <a:pt x="1021" y="5858"/>
                      <a:pt x="1030" y="5748"/>
                      <a:pt x="1030" y="5637"/>
                    </a:cubicBezTo>
                    <a:lnTo>
                      <a:pt x="1030" y="5297"/>
                    </a:lnTo>
                    <a:cubicBezTo>
                      <a:pt x="1026" y="5063"/>
                      <a:pt x="1030" y="4824"/>
                      <a:pt x="1017" y="4576"/>
                    </a:cubicBezTo>
                    <a:cubicBezTo>
                      <a:pt x="1004" y="4333"/>
                      <a:pt x="999" y="4086"/>
                      <a:pt x="977" y="3838"/>
                    </a:cubicBezTo>
                    <a:cubicBezTo>
                      <a:pt x="951" y="3590"/>
                      <a:pt x="937" y="3338"/>
                      <a:pt x="902" y="3095"/>
                    </a:cubicBezTo>
                    <a:cubicBezTo>
                      <a:pt x="871" y="2852"/>
                      <a:pt x="845" y="2613"/>
                      <a:pt x="800" y="2383"/>
                    </a:cubicBezTo>
                    <a:cubicBezTo>
                      <a:pt x="778" y="2264"/>
                      <a:pt x="765" y="2153"/>
                      <a:pt x="739" y="2043"/>
                    </a:cubicBezTo>
                    <a:cubicBezTo>
                      <a:pt x="716" y="1932"/>
                      <a:pt x="690" y="1826"/>
                      <a:pt x="668" y="1720"/>
                    </a:cubicBezTo>
                    <a:cubicBezTo>
                      <a:pt x="624" y="1512"/>
                      <a:pt x="571" y="1318"/>
                      <a:pt x="513" y="1137"/>
                    </a:cubicBezTo>
                    <a:cubicBezTo>
                      <a:pt x="456" y="960"/>
                      <a:pt x="403" y="796"/>
                      <a:pt x="341" y="655"/>
                    </a:cubicBezTo>
                    <a:cubicBezTo>
                      <a:pt x="314" y="584"/>
                      <a:pt x="288" y="522"/>
                      <a:pt x="257" y="460"/>
                    </a:cubicBezTo>
                    <a:cubicBezTo>
                      <a:pt x="230" y="398"/>
                      <a:pt x="208" y="341"/>
                      <a:pt x="181" y="297"/>
                    </a:cubicBezTo>
                    <a:cubicBezTo>
                      <a:pt x="142" y="217"/>
                      <a:pt x="102" y="146"/>
                      <a:pt x="53" y="76"/>
                    </a:cubicBezTo>
                    <a:cubicBezTo>
                      <a:pt x="18" y="2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49" name="Google Shape;449;p32"/>
              <p:cNvSpPr/>
              <p:nvPr/>
            </p:nvSpPr>
            <p:spPr>
              <a:xfrm>
                <a:off x="3253400" y="2773675"/>
                <a:ext cx="75175" cy="7507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3003" extrusionOk="0">
                    <a:moveTo>
                      <a:pt x="1798" y="0"/>
                    </a:moveTo>
                    <a:cubicBezTo>
                      <a:pt x="1756" y="0"/>
                      <a:pt x="1713" y="3"/>
                      <a:pt x="1668" y="8"/>
                    </a:cubicBezTo>
                    <a:cubicBezTo>
                      <a:pt x="0" y="645"/>
                      <a:pt x="449" y="3002"/>
                      <a:pt x="609" y="3002"/>
                    </a:cubicBezTo>
                    <a:cubicBezTo>
                      <a:pt x="611" y="3002"/>
                      <a:pt x="613" y="3002"/>
                      <a:pt x="615" y="3001"/>
                    </a:cubicBezTo>
                    <a:cubicBezTo>
                      <a:pt x="2961" y="2035"/>
                      <a:pt x="3007" y="0"/>
                      <a:pt x="1798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0" name="Google Shape;450;p32"/>
              <p:cNvSpPr/>
              <p:nvPr/>
            </p:nvSpPr>
            <p:spPr>
              <a:xfrm>
                <a:off x="3275850" y="2800500"/>
                <a:ext cx="24325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1469" fill="none" extrusionOk="0">
                    <a:moveTo>
                      <a:pt x="973" y="376"/>
                    </a:moveTo>
                    <a:lnTo>
                      <a:pt x="0" y="1468"/>
                    </a:lnTo>
                    <a:lnTo>
                      <a:pt x="504" y="0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1" name="Google Shape;451;p32"/>
              <p:cNvSpPr/>
              <p:nvPr/>
            </p:nvSpPr>
            <p:spPr>
              <a:xfrm>
                <a:off x="3171550" y="2846175"/>
                <a:ext cx="95000" cy="466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5" extrusionOk="0">
                    <a:moveTo>
                      <a:pt x="2151" y="0"/>
                    </a:moveTo>
                    <a:cubicBezTo>
                      <a:pt x="691" y="0"/>
                      <a:pt x="1" y="1058"/>
                      <a:pt x="812" y="1706"/>
                    </a:cubicBezTo>
                    <a:cubicBezTo>
                      <a:pt x="1063" y="1817"/>
                      <a:pt x="1307" y="1865"/>
                      <a:pt x="1540" y="1865"/>
                    </a:cubicBezTo>
                    <a:cubicBezTo>
                      <a:pt x="2840" y="1865"/>
                      <a:pt x="3800" y="387"/>
                      <a:pt x="3668" y="331"/>
                    </a:cubicBezTo>
                    <a:cubicBezTo>
                      <a:pt x="3106" y="97"/>
                      <a:pt x="2593" y="0"/>
                      <a:pt x="2151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2" name="Google Shape;452;p32"/>
              <p:cNvSpPr/>
              <p:nvPr/>
            </p:nvSpPr>
            <p:spPr>
              <a:xfrm>
                <a:off x="3213625" y="2857650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0" y="84"/>
                    </a:moveTo>
                    <a:lnTo>
                      <a:pt x="1459" y="0"/>
                    </a:lnTo>
                    <a:lnTo>
                      <a:pt x="66" y="68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3" name="Google Shape;453;p32"/>
              <p:cNvSpPr/>
              <p:nvPr/>
            </p:nvSpPr>
            <p:spPr>
              <a:xfrm>
                <a:off x="3267925" y="2812775"/>
                <a:ext cx="95000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1" extrusionOk="0">
                    <a:moveTo>
                      <a:pt x="2259" y="0"/>
                    </a:moveTo>
                    <a:cubicBezTo>
                      <a:pt x="959" y="0"/>
                      <a:pt x="0" y="1474"/>
                      <a:pt x="132" y="1530"/>
                    </a:cubicBezTo>
                    <a:cubicBezTo>
                      <a:pt x="694" y="1764"/>
                      <a:pt x="1205" y="1860"/>
                      <a:pt x="1647" y="1860"/>
                    </a:cubicBezTo>
                    <a:cubicBezTo>
                      <a:pt x="3109" y="1860"/>
                      <a:pt x="3799" y="801"/>
                      <a:pt x="2988" y="159"/>
                    </a:cubicBezTo>
                    <a:cubicBezTo>
                      <a:pt x="2737" y="48"/>
                      <a:pt x="2492" y="0"/>
                      <a:pt x="225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4" name="Google Shape;454;p32"/>
              <p:cNvSpPr/>
              <p:nvPr/>
            </p:nvSpPr>
            <p:spPr>
              <a:xfrm>
                <a:off x="3284350" y="2830775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1460" y="598"/>
                    </a:moveTo>
                    <a:lnTo>
                      <a:pt x="1" y="682"/>
                    </a:lnTo>
                    <a:lnTo>
                      <a:pt x="1393" y="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5" name="Google Shape;455;p32"/>
              <p:cNvSpPr/>
              <p:nvPr/>
            </p:nvSpPr>
            <p:spPr>
              <a:xfrm>
                <a:off x="3171550" y="2846175"/>
                <a:ext cx="95000" cy="466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5" extrusionOk="0">
                    <a:moveTo>
                      <a:pt x="2151" y="0"/>
                    </a:moveTo>
                    <a:cubicBezTo>
                      <a:pt x="691" y="0"/>
                      <a:pt x="1" y="1058"/>
                      <a:pt x="812" y="1706"/>
                    </a:cubicBezTo>
                    <a:cubicBezTo>
                      <a:pt x="1063" y="1817"/>
                      <a:pt x="1307" y="1865"/>
                      <a:pt x="1540" y="1865"/>
                    </a:cubicBezTo>
                    <a:cubicBezTo>
                      <a:pt x="2840" y="1865"/>
                      <a:pt x="3800" y="387"/>
                      <a:pt x="3668" y="331"/>
                    </a:cubicBezTo>
                    <a:cubicBezTo>
                      <a:pt x="3106" y="97"/>
                      <a:pt x="2593" y="0"/>
                      <a:pt x="2151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6" name="Google Shape;456;p32"/>
              <p:cNvSpPr/>
              <p:nvPr/>
            </p:nvSpPr>
            <p:spPr>
              <a:xfrm>
                <a:off x="3213625" y="2857650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0" y="84"/>
                    </a:moveTo>
                    <a:lnTo>
                      <a:pt x="1459" y="0"/>
                    </a:lnTo>
                    <a:lnTo>
                      <a:pt x="66" y="68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7" name="Google Shape;457;p32"/>
              <p:cNvSpPr/>
              <p:nvPr/>
            </p:nvSpPr>
            <p:spPr>
              <a:xfrm>
                <a:off x="3267925" y="2812775"/>
                <a:ext cx="95000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1" extrusionOk="0">
                    <a:moveTo>
                      <a:pt x="2259" y="0"/>
                    </a:moveTo>
                    <a:cubicBezTo>
                      <a:pt x="959" y="0"/>
                      <a:pt x="0" y="1474"/>
                      <a:pt x="132" y="1530"/>
                    </a:cubicBezTo>
                    <a:cubicBezTo>
                      <a:pt x="694" y="1764"/>
                      <a:pt x="1205" y="1860"/>
                      <a:pt x="1647" y="1860"/>
                    </a:cubicBezTo>
                    <a:cubicBezTo>
                      <a:pt x="3109" y="1860"/>
                      <a:pt x="3799" y="801"/>
                      <a:pt x="2988" y="159"/>
                    </a:cubicBezTo>
                    <a:cubicBezTo>
                      <a:pt x="2737" y="48"/>
                      <a:pt x="2492" y="0"/>
                      <a:pt x="225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8" name="Google Shape;458;p32"/>
              <p:cNvSpPr/>
              <p:nvPr/>
            </p:nvSpPr>
            <p:spPr>
              <a:xfrm>
                <a:off x="3284350" y="2830775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1460" y="598"/>
                    </a:moveTo>
                    <a:lnTo>
                      <a:pt x="1" y="682"/>
                    </a:lnTo>
                    <a:lnTo>
                      <a:pt x="1393" y="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9" name="Google Shape;459;p32"/>
              <p:cNvSpPr/>
              <p:nvPr/>
            </p:nvSpPr>
            <p:spPr>
              <a:xfrm>
                <a:off x="3171550" y="2846175"/>
                <a:ext cx="95000" cy="466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5" extrusionOk="0">
                    <a:moveTo>
                      <a:pt x="2151" y="0"/>
                    </a:moveTo>
                    <a:cubicBezTo>
                      <a:pt x="691" y="0"/>
                      <a:pt x="1" y="1058"/>
                      <a:pt x="812" y="1706"/>
                    </a:cubicBezTo>
                    <a:cubicBezTo>
                      <a:pt x="1063" y="1817"/>
                      <a:pt x="1307" y="1865"/>
                      <a:pt x="1540" y="1865"/>
                    </a:cubicBezTo>
                    <a:cubicBezTo>
                      <a:pt x="2840" y="1865"/>
                      <a:pt x="3800" y="387"/>
                      <a:pt x="3668" y="331"/>
                    </a:cubicBezTo>
                    <a:cubicBezTo>
                      <a:pt x="3106" y="97"/>
                      <a:pt x="2593" y="0"/>
                      <a:pt x="2151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0" name="Google Shape;460;p32"/>
              <p:cNvSpPr/>
              <p:nvPr/>
            </p:nvSpPr>
            <p:spPr>
              <a:xfrm>
                <a:off x="3213625" y="2857650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0" y="84"/>
                    </a:moveTo>
                    <a:lnTo>
                      <a:pt x="1459" y="0"/>
                    </a:lnTo>
                    <a:lnTo>
                      <a:pt x="66" y="68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1" name="Google Shape;461;p32"/>
              <p:cNvSpPr/>
              <p:nvPr/>
            </p:nvSpPr>
            <p:spPr>
              <a:xfrm>
                <a:off x="3267925" y="2812775"/>
                <a:ext cx="95000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1" extrusionOk="0">
                    <a:moveTo>
                      <a:pt x="2259" y="0"/>
                    </a:moveTo>
                    <a:cubicBezTo>
                      <a:pt x="959" y="0"/>
                      <a:pt x="0" y="1474"/>
                      <a:pt x="132" y="1530"/>
                    </a:cubicBezTo>
                    <a:cubicBezTo>
                      <a:pt x="694" y="1764"/>
                      <a:pt x="1205" y="1860"/>
                      <a:pt x="1647" y="1860"/>
                    </a:cubicBezTo>
                    <a:cubicBezTo>
                      <a:pt x="3109" y="1860"/>
                      <a:pt x="3799" y="801"/>
                      <a:pt x="2988" y="159"/>
                    </a:cubicBezTo>
                    <a:cubicBezTo>
                      <a:pt x="2737" y="48"/>
                      <a:pt x="2492" y="0"/>
                      <a:pt x="225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2" name="Google Shape;462;p32"/>
              <p:cNvSpPr/>
              <p:nvPr/>
            </p:nvSpPr>
            <p:spPr>
              <a:xfrm>
                <a:off x="3284350" y="2830775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1460" y="598"/>
                    </a:moveTo>
                    <a:lnTo>
                      <a:pt x="1" y="682"/>
                    </a:lnTo>
                    <a:lnTo>
                      <a:pt x="1393" y="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3" name="Google Shape;463;p32"/>
              <p:cNvSpPr/>
              <p:nvPr/>
            </p:nvSpPr>
            <p:spPr>
              <a:xfrm>
                <a:off x="3205900" y="2856725"/>
                <a:ext cx="75175" cy="7507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3003" extrusionOk="0">
                    <a:moveTo>
                      <a:pt x="2398" y="1"/>
                    </a:moveTo>
                    <a:cubicBezTo>
                      <a:pt x="2396" y="1"/>
                      <a:pt x="2394" y="1"/>
                      <a:pt x="2392" y="2"/>
                    </a:cubicBezTo>
                    <a:cubicBezTo>
                      <a:pt x="46" y="967"/>
                      <a:pt x="0" y="3002"/>
                      <a:pt x="1209" y="3002"/>
                    </a:cubicBezTo>
                    <a:cubicBezTo>
                      <a:pt x="1251" y="3002"/>
                      <a:pt x="1294" y="3000"/>
                      <a:pt x="1339" y="2995"/>
                    </a:cubicBezTo>
                    <a:cubicBezTo>
                      <a:pt x="3007" y="2353"/>
                      <a:pt x="2558" y="1"/>
                      <a:pt x="239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4" name="Google Shape;464;p32"/>
              <p:cNvSpPr/>
              <p:nvPr/>
            </p:nvSpPr>
            <p:spPr>
              <a:xfrm>
                <a:off x="3234275" y="2868250"/>
                <a:ext cx="24350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469" fill="none" extrusionOk="0">
                    <a:moveTo>
                      <a:pt x="1" y="1093"/>
                    </a:moveTo>
                    <a:lnTo>
                      <a:pt x="974" y="1"/>
                    </a:lnTo>
                    <a:lnTo>
                      <a:pt x="470" y="1468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5" name="Google Shape;465;p32"/>
              <p:cNvSpPr/>
              <p:nvPr/>
            </p:nvSpPr>
            <p:spPr>
              <a:xfrm>
                <a:off x="3253400" y="2773675"/>
                <a:ext cx="75175" cy="7507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3003" extrusionOk="0">
                    <a:moveTo>
                      <a:pt x="1798" y="0"/>
                    </a:moveTo>
                    <a:cubicBezTo>
                      <a:pt x="1756" y="0"/>
                      <a:pt x="1713" y="3"/>
                      <a:pt x="1668" y="8"/>
                    </a:cubicBezTo>
                    <a:cubicBezTo>
                      <a:pt x="0" y="645"/>
                      <a:pt x="449" y="3002"/>
                      <a:pt x="609" y="3002"/>
                    </a:cubicBezTo>
                    <a:cubicBezTo>
                      <a:pt x="611" y="3002"/>
                      <a:pt x="613" y="3002"/>
                      <a:pt x="615" y="3001"/>
                    </a:cubicBezTo>
                    <a:cubicBezTo>
                      <a:pt x="2961" y="2035"/>
                      <a:pt x="3007" y="0"/>
                      <a:pt x="1798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6" name="Google Shape;466;p32"/>
              <p:cNvSpPr/>
              <p:nvPr/>
            </p:nvSpPr>
            <p:spPr>
              <a:xfrm>
                <a:off x="3275850" y="2800500"/>
                <a:ext cx="24325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1469" fill="none" extrusionOk="0">
                    <a:moveTo>
                      <a:pt x="973" y="376"/>
                    </a:moveTo>
                    <a:lnTo>
                      <a:pt x="0" y="1468"/>
                    </a:lnTo>
                    <a:lnTo>
                      <a:pt x="504" y="0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7" name="Google Shape;467;p32"/>
              <p:cNvSpPr/>
              <p:nvPr/>
            </p:nvSpPr>
            <p:spPr>
              <a:xfrm>
                <a:off x="3171550" y="2846175"/>
                <a:ext cx="95000" cy="466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5" extrusionOk="0">
                    <a:moveTo>
                      <a:pt x="2151" y="0"/>
                    </a:moveTo>
                    <a:cubicBezTo>
                      <a:pt x="691" y="0"/>
                      <a:pt x="1" y="1058"/>
                      <a:pt x="812" y="1706"/>
                    </a:cubicBezTo>
                    <a:cubicBezTo>
                      <a:pt x="1063" y="1817"/>
                      <a:pt x="1307" y="1865"/>
                      <a:pt x="1540" y="1865"/>
                    </a:cubicBezTo>
                    <a:cubicBezTo>
                      <a:pt x="2840" y="1865"/>
                      <a:pt x="3800" y="387"/>
                      <a:pt x="3668" y="331"/>
                    </a:cubicBezTo>
                    <a:cubicBezTo>
                      <a:pt x="3106" y="97"/>
                      <a:pt x="2593" y="0"/>
                      <a:pt x="2151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8" name="Google Shape;468;p32"/>
              <p:cNvSpPr/>
              <p:nvPr/>
            </p:nvSpPr>
            <p:spPr>
              <a:xfrm>
                <a:off x="3213625" y="2857650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0" y="84"/>
                    </a:moveTo>
                    <a:lnTo>
                      <a:pt x="1459" y="0"/>
                    </a:lnTo>
                    <a:lnTo>
                      <a:pt x="66" y="68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9" name="Google Shape;469;p32"/>
              <p:cNvSpPr/>
              <p:nvPr/>
            </p:nvSpPr>
            <p:spPr>
              <a:xfrm>
                <a:off x="3267925" y="2812775"/>
                <a:ext cx="95000" cy="46525"/>
              </a:xfrm>
              <a:custGeom>
                <a:avLst/>
                <a:gdLst/>
                <a:ahLst/>
                <a:cxnLst/>
                <a:rect l="l" t="t" r="r" b="b"/>
                <a:pathLst>
                  <a:path w="3800" h="1861" extrusionOk="0">
                    <a:moveTo>
                      <a:pt x="2259" y="0"/>
                    </a:moveTo>
                    <a:cubicBezTo>
                      <a:pt x="959" y="0"/>
                      <a:pt x="0" y="1474"/>
                      <a:pt x="132" y="1530"/>
                    </a:cubicBezTo>
                    <a:cubicBezTo>
                      <a:pt x="694" y="1764"/>
                      <a:pt x="1205" y="1860"/>
                      <a:pt x="1647" y="1860"/>
                    </a:cubicBezTo>
                    <a:cubicBezTo>
                      <a:pt x="3109" y="1860"/>
                      <a:pt x="3799" y="801"/>
                      <a:pt x="2988" y="159"/>
                    </a:cubicBezTo>
                    <a:cubicBezTo>
                      <a:pt x="2737" y="48"/>
                      <a:pt x="2492" y="0"/>
                      <a:pt x="225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0" name="Google Shape;470;p32"/>
              <p:cNvSpPr/>
              <p:nvPr/>
            </p:nvSpPr>
            <p:spPr>
              <a:xfrm>
                <a:off x="3284350" y="2830775"/>
                <a:ext cx="3650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682" fill="none" extrusionOk="0">
                    <a:moveTo>
                      <a:pt x="1460" y="598"/>
                    </a:moveTo>
                    <a:lnTo>
                      <a:pt x="1" y="682"/>
                    </a:lnTo>
                    <a:lnTo>
                      <a:pt x="1393" y="1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1" name="Google Shape;471;p32"/>
              <p:cNvSpPr/>
              <p:nvPr/>
            </p:nvSpPr>
            <p:spPr>
              <a:xfrm>
                <a:off x="3186800" y="2802000"/>
                <a:ext cx="77050" cy="53725"/>
              </a:xfrm>
              <a:custGeom>
                <a:avLst/>
                <a:gdLst/>
                <a:ahLst/>
                <a:cxnLst/>
                <a:rect l="l" t="t" r="r" b="b"/>
                <a:pathLst>
                  <a:path w="3082" h="2149" extrusionOk="0">
                    <a:moveTo>
                      <a:pt x="873" y="0"/>
                    </a:moveTo>
                    <a:cubicBezTo>
                      <a:pt x="361" y="0"/>
                      <a:pt x="0" y="336"/>
                      <a:pt x="65" y="913"/>
                    </a:cubicBezTo>
                    <a:cubicBezTo>
                      <a:pt x="445" y="1906"/>
                      <a:pt x="1433" y="2148"/>
                      <a:pt x="2171" y="2148"/>
                    </a:cubicBezTo>
                    <a:cubicBezTo>
                      <a:pt x="2688" y="2148"/>
                      <a:pt x="3081" y="2029"/>
                      <a:pt x="3054" y="1965"/>
                    </a:cubicBezTo>
                    <a:cubicBezTo>
                      <a:pt x="2485" y="584"/>
                      <a:pt x="1548" y="0"/>
                      <a:pt x="873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2" name="Google Shape;472;p32"/>
              <p:cNvSpPr/>
              <p:nvPr/>
            </p:nvSpPr>
            <p:spPr>
              <a:xfrm>
                <a:off x="3214950" y="2819725"/>
                <a:ext cx="3672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974" fill="none" extrusionOk="0">
                    <a:moveTo>
                      <a:pt x="376" y="1"/>
                    </a:moveTo>
                    <a:lnTo>
                      <a:pt x="1468" y="973"/>
                    </a:lnTo>
                    <a:lnTo>
                      <a:pt x="0" y="469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3" name="Google Shape;473;p32"/>
              <p:cNvSpPr/>
              <p:nvPr/>
            </p:nvSpPr>
            <p:spPr>
              <a:xfrm>
                <a:off x="3270625" y="2849725"/>
                <a:ext cx="77050" cy="53675"/>
              </a:xfrm>
              <a:custGeom>
                <a:avLst/>
                <a:gdLst/>
                <a:ahLst/>
                <a:cxnLst/>
                <a:rect l="l" t="t" r="r" b="b"/>
                <a:pathLst>
                  <a:path w="3082" h="2147" extrusionOk="0">
                    <a:moveTo>
                      <a:pt x="909" y="0"/>
                    </a:moveTo>
                    <a:cubicBezTo>
                      <a:pt x="393" y="0"/>
                      <a:pt x="1" y="118"/>
                      <a:pt x="28" y="180"/>
                    </a:cubicBezTo>
                    <a:cubicBezTo>
                      <a:pt x="597" y="1562"/>
                      <a:pt x="1535" y="2147"/>
                      <a:pt x="2210" y="2147"/>
                    </a:cubicBezTo>
                    <a:cubicBezTo>
                      <a:pt x="2721" y="2147"/>
                      <a:pt x="3082" y="1811"/>
                      <a:pt x="3017" y="1232"/>
                    </a:cubicBezTo>
                    <a:cubicBezTo>
                      <a:pt x="2637" y="241"/>
                      <a:pt x="1647" y="0"/>
                      <a:pt x="90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4" name="Google Shape;474;p32"/>
              <p:cNvSpPr/>
              <p:nvPr/>
            </p:nvSpPr>
            <p:spPr>
              <a:xfrm>
                <a:off x="3282800" y="2861300"/>
                <a:ext cx="366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973" fill="none" extrusionOk="0">
                    <a:moveTo>
                      <a:pt x="1088" y="973"/>
                    </a:moveTo>
                    <a:lnTo>
                      <a:pt x="1" y="0"/>
                    </a:lnTo>
                    <a:lnTo>
                      <a:pt x="1464" y="504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5" name="Google Shape;475;p32"/>
              <p:cNvSpPr/>
              <p:nvPr/>
            </p:nvSpPr>
            <p:spPr>
              <a:xfrm>
                <a:off x="3213800" y="2768650"/>
                <a:ext cx="71250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2850" h="3215" extrusionOk="0">
                    <a:moveTo>
                      <a:pt x="1327" y="1"/>
                    </a:moveTo>
                    <a:cubicBezTo>
                      <a:pt x="1106" y="1"/>
                      <a:pt x="884" y="110"/>
                      <a:pt x="696" y="346"/>
                    </a:cubicBezTo>
                    <a:cubicBezTo>
                      <a:pt x="0" y="1909"/>
                      <a:pt x="1799" y="3214"/>
                      <a:pt x="2042" y="3214"/>
                    </a:cubicBezTo>
                    <a:cubicBezTo>
                      <a:pt x="2055" y="3214"/>
                      <a:pt x="2063" y="3210"/>
                      <a:pt x="2067" y="3202"/>
                    </a:cubicBezTo>
                    <a:cubicBezTo>
                      <a:pt x="2850" y="1320"/>
                      <a:pt x="2096" y="1"/>
                      <a:pt x="1327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6" name="Google Shape;476;p32"/>
              <p:cNvSpPr/>
              <p:nvPr/>
            </p:nvSpPr>
            <p:spPr>
              <a:xfrm>
                <a:off x="3245350" y="2799050"/>
                <a:ext cx="17025" cy="36625"/>
              </a:xfrm>
              <a:custGeom>
                <a:avLst/>
                <a:gdLst/>
                <a:ahLst/>
                <a:cxnLst/>
                <a:rect l="l" t="t" r="r" b="b"/>
                <a:pathLst>
                  <a:path w="681" h="1465" fill="none" extrusionOk="0">
                    <a:moveTo>
                      <a:pt x="597" y="1"/>
                    </a:moveTo>
                    <a:lnTo>
                      <a:pt x="681" y="1464"/>
                    </a:lnTo>
                    <a:lnTo>
                      <a:pt x="0" y="72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7" name="Google Shape;477;p32"/>
              <p:cNvSpPr/>
              <p:nvPr/>
            </p:nvSpPr>
            <p:spPr>
              <a:xfrm>
                <a:off x="3249400" y="2856350"/>
                <a:ext cx="71275" cy="80450"/>
              </a:xfrm>
              <a:custGeom>
                <a:avLst/>
                <a:gdLst/>
                <a:ahLst/>
                <a:cxnLst/>
                <a:rect l="l" t="t" r="r" b="b"/>
                <a:pathLst>
                  <a:path w="2851" h="3218" extrusionOk="0">
                    <a:moveTo>
                      <a:pt x="809" y="0"/>
                    </a:moveTo>
                    <a:cubicBezTo>
                      <a:pt x="796" y="0"/>
                      <a:pt x="787" y="4"/>
                      <a:pt x="784" y="12"/>
                    </a:cubicBezTo>
                    <a:cubicBezTo>
                      <a:pt x="1" y="1895"/>
                      <a:pt x="755" y="3217"/>
                      <a:pt x="1525" y="3217"/>
                    </a:cubicBezTo>
                    <a:cubicBezTo>
                      <a:pt x="1746" y="3217"/>
                      <a:pt x="1968" y="3108"/>
                      <a:pt x="2155" y="2873"/>
                    </a:cubicBezTo>
                    <a:cubicBezTo>
                      <a:pt x="2850" y="1306"/>
                      <a:pt x="1051" y="0"/>
                      <a:pt x="809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8" name="Google Shape;478;p32"/>
              <p:cNvSpPr/>
              <p:nvPr/>
            </p:nvSpPr>
            <p:spPr>
              <a:xfrm>
                <a:off x="3272075" y="2869800"/>
                <a:ext cx="17050" cy="365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1460" fill="none" extrusionOk="0">
                    <a:moveTo>
                      <a:pt x="85" y="1459"/>
                    </a:moveTo>
                    <a:lnTo>
                      <a:pt x="1" y="0"/>
                    </a:lnTo>
                    <a:lnTo>
                      <a:pt x="682" y="1393"/>
                    </a:lnTo>
                  </a:path>
                </a:pathLst>
              </a:custGeom>
              <a:noFill/>
              <a:ln w="100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9" name="Google Shape;479;p32"/>
              <p:cNvSpPr/>
              <p:nvPr/>
            </p:nvSpPr>
            <p:spPr>
              <a:xfrm>
                <a:off x="3228925" y="2827550"/>
                <a:ext cx="67175" cy="56975"/>
              </a:xfrm>
              <a:custGeom>
                <a:avLst/>
                <a:gdLst/>
                <a:ahLst/>
                <a:cxnLst/>
                <a:rect l="l" t="t" r="r" b="b"/>
                <a:pathLst>
                  <a:path w="2687" h="2279" extrusionOk="0">
                    <a:moveTo>
                      <a:pt x="1399" y="1"/>
                    </a:moveTo>
                    <a:cubicBezTo>
                      <a:pt x="608" y="1"/>
                      <a:pt x="1" y="847"/>
                      <a:pt x="378" y="1633"/>
                    </a:cubicBezTo>
                    <a:cubicBezTo>
                      <a:pt x="588" y="2067"/>
                      <a:pt x="996" y="2279"/>
                      <a:pt x="1403" y="2279"/>
                    </a:cubicBezTo>
                    <a:cubicBezTo>
                      <a:pt x="1853" y="2279"/>
                      <a:pt x="2302" y="2020"/>
                      <a:pt x="2479" y="1518"/>
                    </a:cubicBezTo>
                    <a:cubicBezTo>
                      <a:pt x="2686" y="926"/>
                      <a:pt x="2377" y="276"/>
                      <a:pt x="1784" y="68"/>
                    </a:cubicBezTo>
                    <a:cubicBezTo>
                      <a:pt x="1653" y="22"/>
                      <a:pt x="1524" y="1"/>
                      <a:pt x="1399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0" name="Google Shape;480;p32"/>
              <p:cNvSpPr/>
              <p:nvPr/>
            </p:nvSpPr>
            <p:spPr>
              <a:xfrm>
                <a:off x="3313975" y="3054500"/>
                <a:ext cx="66025" cy="154425"/>
              </a:xfrm>
              <a:custGeom>
                <a:avLst/>
                <a:gdLst/>
                <a:ahLst/>
                <a:cxnLst/>
                <a:rect l="l" t="t" r="r" b="b"/>
                <a:pathLst>
                  <a:path w="2641" h="6177" extrusionOk="0">
                    <a:moveTo>
                      <a:pt x="2640" y="0"/>
                    </a:moveTo>
                    <a:lnTo>
                      <a:pt x="2640" y="0"/>
                    </a:lnTo>
                    <a:cubicBezTo>
                      <a:pt x="2640" y="0"/>
                      <a:pt x="2614" y="5"/>
                      <a:pt x="2552" y="27"/>
                    </a:cubicBezTo>
                    <a:cubicBezTo>
                      <a:pt x="2525" y="40"/>
                      <a:pt x="2494" y="49"/>
                      <a:pt x="2463" y="62"/>
                    </a:cubicBezTo>
                    <a:cubicBezTo>
                      <a:pt x="2423" y="80"/>
                      <a:pt x="2388" y="98"/>
                      <a:pt x="2348" y="120"/>
                    </a:cubicBezTo>
                    <a:cubicBezTo>
                      <a:pt x="2247" y="173"/>
                      <a:pt x="2149" y="239"/>
                      <a:pt x="2052" y="305"/>
                    </a:cubicBezTo>
                    <a:lnTo>
                      <a:pt x="1889" y="443"/>
                    </a:lnTo>
                    <a:cubicBezTo>
                      <a:pt x="1827" y="487"/>
                      <a:pt x="1774" y="549"/>
                      <a:pt x="1716" y="606"/>
                    </a:cubicBezTo>
                    <a:cubicBezTo>
                      <a:pt x="1685" y="637"/>
                      <a:pt x="1654" y="664"/>
                      <a:pt x="1623" y="695"/>
                    </a:cubicBezTo>
                    <a:lnTo>
                      <a:pt x="1539" y="796"/>
                    </a:lnTo>
                    <a:cubicBezTo>
                      <a:pt x="1482" y="867"/>
                      <a:pt x="1420" y="938"/>
                      <a:pt x="1362" y="1013"/>
                    </a:cubicBezTo>
                    <a:cubicBezTo>
                      <a:pt x="1243" y="1176"/>
                      <a:pt x="1137" y="1344"/>
                      <a:pt x="1040" y="1521"/>
                    </a:cubicBezTo>
                    <a:cubicBezTo>
                      <a:pt x="991" y="1610"/>
                      <a:pt x="929" y="1698"/>
                      <a:pt x="885" y="1795"/>
                    </a:cubicBezTo>
                    <a:cubicBezTo>
                      <a:pt x="841" y="1893"/>
                      <a:pt x="796" y="1994"/>
                      <a:pt x="752" y="2092"/>
                    </a:cubicBezTo>
                    <a:lnTo>
                      <a:pt x="686" y="2242"/>
                    </a:lnTo>
                    <a:cubicBezTo>
                      <a:pt x="668" y="2291"/>
                      <a:pt x="651" y="2344"/>
                      <a:pt x="628" y="2397"/>
                    </a:cubicBezTo>
                    <a:cubicBezTo>
                      <a:pt x="593" y="2503"/>
                      <a:pt x="558" y="2604"/>
                      <a:pt x="518" y="2711"/>
                    </a:cubicBezTo>
                    <a:cubicBezTo>
                      <a:pt x="500" y="2759"/>
                      <a:pt x="478" y="2812"/>
                      <a:pt x="465" y="2865"/>
                    </a:cubicBezTo>
                    <a:lnTo>
                      <a:pt x="421" y="3025"/>
                    </a:lnTo>
                    <a:cubicBezTo>
                      <a:pt x="390" y="3131"/>
                      <a:pt x="363" y="3237"/>
                      <a:pt x="332" y="3343"/>
                    </a:cubicBezTo>
                    <a:cubicBezTo>
                      <a:pt x="270" y="3551"/>
                      <a:pt x="244" y="3763"/>
                      <a:pt x="200" y="3966"/>
                    </a:cubicBezTo>
                    <a:cubicBezTo>
                      <a:pt x="182" y="4068"/>
                      <a:pt x="160" y="4165"/>
                      <a:pt x="147" y="4267"/>
                    </a:cubicBezTo>
                    <a:cubicBezTo>
                      <a:pt x="129" y="4364"/>
                      <a:pt x="120" y="4461"/>
                      <a:pt x="107" y="4554"/>
                    </a:cubicBezTo>
                    <a:cubicBezTo>
                      <a:pt x="85" y="4740"/>
                      <a:pt x="71" y="4917"/>
                      <a:pt x="49" y="5080"/>
                    </a:cubicBezTo>
                    <a:cubicBezTo>
                      <a:pt x="27" y="5244"/>
                      <a:pt x="27" y="5399"/>
                      <a:pt x="23" y="5531"/>
                    </a:cubicBezTo>
                    <a:cubicBezTo>
                      <a:pt x="14" y="5664"/>
                      <a:pt x="9" y="5783"/>
                      <a:pt x="9" y="5876"/>
                    </a:cubicBezTo>
                    <a:cubicBezTo>
                      <a:pt x="1" y="6066"/>
                      <a:pt x="1" y="6177"/>
                      <a:pt x="1" y="6177"/>
                    </a:cubicBezTo>
                    <a:cubicBezTo>
                      <a:pt x="1" y="6177"/>
                      <a:pt x="18" y="6071"/>
                      <a:pt x="49" y="5881"/>
                    </a:cubicBezTo>
                    <a:cubicBezTo>
                      <a:pt x="63" y="5788"/>
                      <a:pt x="80" y="5673"/>
                      <a:pt x="102" y="5540"/>
                    </a:cubicBezTo>
                    <a:cubicBezTo>
                      <a:pt x="111" y="5474"/>
                      <a:pt x="120" y="5403"/>
                      <a:pt x="133" y="5328"/>
                    </a:cubicBezTo>
                    <a:cubicBezTo>
                      <a:pt x="142" y="5257"/>
                      <a:pt x="151" y="5178"/>
                      <a:pt x="169" y="5098"/>
                    </a:cubicBezTo>
                    <a:cubicBezTo>
                      <a:pt x="200" y="4934"/>
                      <a:pt x="231" y="4762"/>
                      <a:pt x="266" y="4576"/>
                    </a:cubicBezTo>
                    <a:cubicBezTo>
                      <a:pt x="284" y="4488"/>
                      <a:pt x="297" y="4391"/>
                      <a:pt x="319" y="4298"/>
                    </a:cubicBezTo>
                    <a:cubicBezTo>
                      <a:pt x="341" y="4201"/>
                      <a:pt x="363" y="4103"/>
                      <a:pt x="385" y="4002"/>
                    </a:cubicBezTo>
                    <a:cubicBezTo>
                      <a:pt x="434" y="3807"/>
                      <a:pt x="474" y="3599"/>
                      <a:pt x="536" y="3396"/>
                    </a:cubicBezTo>
                    <a:cubicBezTo>
                      <a:pt x="567" y="3294"/>
                      <a:pt x="598" y="3188"/>
                      <a:pt x="624" y="3086"/>
                    </a:cubicBezTo>
                    <a:lnTo>
                      <a:pt x="668" y="2932"/>
                    </a:lnTo>
                    <a:cubicBezTo>
                      <a:pt x="686" y="2879"/>
                      <a:pt x="708" y="2830"/>
                      <a:pt x="726" y="2777"/>
                    </a:cubicBezTo>
                    <a:lnTo>
                      <a:pt x="832" y="2472"/>
                    </a:lnTo>
                    <a:cubicBezTo>
                      <a:pt x="850" y="2423"/>
                      <a:pt x="867" y="2370"/>
                      <a:pt x="885" y="2322"/>
                    </a:cubicBezTo>
                    <a:lnTo>
                      <a:pt x="951" y="2176"/>
                    </a:lnTo>
                    <a:cubicBezTo>
                      <a:pt x="991" y="2074"/>
                      <a:pt x="1031" y="1981"/>
                      <a:pt x="1075" y="1884"/>
                    </a:cubicBezTo>
                    <a:cubicBezTo>
                      <a:pt x="1115" y="1787"/>
                      <a:pt x="1168" y="1698"/>
                      <a:pt x="1212" y="1605"/>
                    </a:cubicBezTo>
                    <a:cubicBezTo>
                      <a:pt x="1300" y="1424"/>
                      <a:pt x="1407" y="1260"/>
                      <a:pt x="1499" y="1106"/>
                    </a:cubicBezTo>
                    <a:cubicBezTo>
                      <a:pt x="1548" y="1022"/>
                      <a:pt x="1610" y="955"/>
                      <a:pt x="1659" y="885"/>
                    </a:cubicBezTo>
                    <a:lnTo>
                      <a:pt x="1734" y="779"/>
                    </a:lnTo>
                    <a:cubicBezTo>
                      <a:pt x="1756" y="743"/>
                      <a:pt x="1787" y="717"/>
                      <a:pt x="1813" y="686"/>
                    </a:cubicBezTo>
                    <a:cubicBezTo>
                      <a:pt x="1866" y="624"/>
                      <a:pt x="1915" y="566"/>
                      <a:pt x="1964" y="509"/>
                    </a:cubicBezTo>
                    <a:lnTo>
                      <a:pt x="2114" y="363"/>
                    </a:lnTo>
                    <a:cubicBezTo>
                      <a:pt x="2198" y="288"/>
                      <a:pt x="2286" y="217"/>
                      <a:pt x="2379" y="151"/>
                    </a:cubicBezTo>
                    <a:cubicBezTo>
                      <a:pt x="2441" y="106"/>
                      <a:pt x="2503" y="67"/>
                      <a:pt x="2569" y="31"/>
                    </a:cubicBezTo>
                    <a:cubicBezTo>
                      <a:pt x="2591" y="22"/>
                      <a:pt x="2614" y="9"/>
                      <a:pt x="2640" y="0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1" name="Google Shape;481;p32"/>
              <p:cNvSpPr/>
              <p:nvPr/>
            </p:nvSpPr>
            <p:spPr>
              <a:xfrm>
                <a:off x="3348400" y="3027325"/>
                <a:ext cx="3600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40" h="1442" extrusionOk="0">
                    <a:moveTo>
                      <a:pt x="860" y="1"/>
                    </a:moveTo>
                    <a:cubicBezTo>
                      <a:pt x="840" y="1"/>
                      <a:pt x="820" y="2"/>
                      <a:pt x="799" y="4"/>
                    </a:cubicBezTo>
                    <a:cubicBezTo>
                      <a:pt x="0" y="314"/>
                      <a:pt x="214" y="1442"/>
                      <a:pt x="292" y="1442"/>
                    </a:cubicBezTo>
                    <a:cubicBezTo>
                      <a:pt x="293" y="1442"/>
                      <a:pt x="294" y="1441"/>
                      <a:pt x="295" y="1441"/>
                    </a:cubicBezTo>
                    <a:cubicBezTo>
                      <a:pt x="1419" y="979"/>
                      <a:pt x="1440" y="1"/>
                      <a:pt x="860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2" name="Google Shape;482;p32"/>
              <p:cNvSpPr/>
              <p:nvPr/>
            </p:nvSpPr>
            <p:spPr>
              <a:xfrm>
                <a:off x="3359075" y="3040250"/>
                <a:ext cx="11750" cy="17600"/>
              </a:xfrm>
              <a:custGeom>
                <a:avLst/>
                <a:gdLst/>
                <a:ahLst/>
                <a:cxnLst/>
                <a:rect l="l" t="t" r="r" b="b"/>
                <a:pathLst>
                  <a:path w="470" h="704" fill="none" extrusionOk="0">
                    <a:moveTo>
                      <a:pt x="469" y="181"/>
                    </a:moveTo>
                    <a:lnTo>
                      <a:pt x="1" y="703"/>
                    </a:lnTo>
                    <a:lnTo>
                      <a:pt x="244" y="0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3" name="Google Shape;483;p32"/>
              <p:cNvSpPr/>
              <p:nvPr/>
            </p:nvSpPr>
            <p:spPr>
              <a:xfrm>
                <a:off x="3308975" y="3062250"/>
                <a:ext cx="45650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894" extrusionOk="0">
                    <a:moveTo>
                      <a:pt x="1033" y="1"/>
                    </a:moveTo>
                    <a:cubicBezTo>
                      <a:pt x="332" y="1"/>
                      <a:pt x="1" y="506"/>
                      <a:pt x="391" y="818"/>
                    </a:cubicBezTo>
                    <a:cubicBezTo>
                      <a:pt x="510" y="871"/>
                      <a:pt x="627" y="893"/>
                      <a:pt x="738" y="893"/>
                    </a:cubicBezTo>
                    <a:cubicBezTo>
                      <a:pt x="1363" y="893"/>
                      <a:pt x="1825" y="185"/>
                      <a:pt x="1761" y="159"/>
                    </a:cubicBezTo>
                    <a:cubicBezTo>
                      <a:pt x="1491" y="47"/>
                      <a:pt x="1245" y="1"/>
                      <a:pt x="103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4" name="Google Shape;484;p32"/>
              <p:cNvSpPr/>
              <p:nvPr/>
            </p:nvSpPr>
            <p:spPr>
              <a:xfrm>
                <a:off x="3329225" y="3067650"/>
                <a:ext cx="17500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328" fill="none" extrusionOk="0">
                    <a:moveTo>
                      <a:pt x="1" y="40"/>
                    </a:moveTo>
                    <a:lnTo>
                      <a:pt x="699" y="1"/>
                    </a:lnTo>
                    <a:lnTo>
                      <a:pt x="32" y="32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5" name="Google Shape;485;p32"/>
              <p:cNvSpPr/>
              <p:nvPr/>
            </p:nvSpPr>
            <p:spPr>
              <a:xfrm>
                <a:off x="3355275" y="3046100"/>
                <a:ext cx="456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895" extrusionOk="0">
                    <a:moveTo>
                      <a:pt x="1087" y="0"/>
                    </a:moveTo>
                    <a:cubicBezTo>
                      <a:pt x="462" y="0"/>
                      <a:pt x="0" y="708"/>
                      <a:pt x="64" y="734"/>
                    </a:cubicBezTo>
                    <a:cubicBezTo>
                      <a:pt x="335" y="848"/>
                      <a:pt x="582" y="894"/>
                      <a:pt x="794" y="894"/>
                    </a:cubicBezTo>
                    <a:cubicBezTo>
                      <a:pt x="1494" y="894"/>
                      <a:pt x="1825" y="387"/>
                      <a:pt x="1435" y="76"/>
                    </a:cubicBezTo>
                    <a:cubicBezTo>
                      <a:pt x="1315" y="23"/>
                      <a:pt x="1198" y="0"/>
                      <a:pt x="108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6" name="Google Shape;486;p32"/>
              <p:cNvSpPr/>
              <p:nvPr/>
            </p:nvSpPr>
            <p:spPr>
              <a:xfrm>
                <a:off x="3363175" y="3054825"/>
                <a:ext cx="17475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28" fill="none" extrusionOk="0">
                    <a:moveTo>
                      <a:pt x="699" y="288"/>
                    </a:moveTo>
                    <a:lnTo>
                      <a:pt x="0" y="328"/>
                    </a:lnTo>
                    <a:lnTo>
                      <a:pt x="668" y="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7" name="Google Shape;487;p32"/>
              <p:cNvSpPr/>
              <p:nvPr/>
            </p:nvSpPr>
            <p:spPr>
              <a:xfrm>
                <a:off x="3308975" y="3062250"/>
                <a:ext cx="45650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894" extrusionOk="0">
                    <a:moveTo>
                      <a:pt x="1033" y="1"/>
                    </a:moveTo>
                    <a:cubicBezTo>
                      <a:pt x="332" y="1"/>
                      <a:pt x="1" y="506"/>
                      <a:pt x="391" y="818"/>
                    </a:cubicBezTo>
                    <a:cubicBezTo>
                      <a:pt x="510" y="871"/>
                      <a:pt x="627" y="893"/>
                      <a:pt x="738" y="893"/>
                    </a:cubicBezTo>
                    <a:cubicBezTo>
                      <a:pt x="1363" y="893"/>
                      <a:pt x="1825" y="185"/>
                      <a:pt x="1761" y="159"/>
                    </a:cubicBezTo>
                    <a:cubicBezTo>
                      <a:pt x="1491" y="47"/>
                      <a:pt x="1245" y="1"/>
                      <a:pt x="103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8" name="Google Shape;488;p32"/>
              <p:cNvSpPr/>
              <p:nvPr/>
            </p:nvSpPr>
            <p:spPr>
              <a:xfrm>
                <a:off x="3329225" y="3067650"/>
                <a:ext cx="17500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328" fill="none" extrusionOk="0">
                    <a:moveTo>
                      <a:pt x="1" y="40"/>
                    </a:moveTo>
                    <a:lnTo>
                      <a:pt x="699" y="1"/>
                    </a:lnTo>
                    <a:lnTo>
                      <a:pt x="32" y="32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9" name="Google Shape;489;p32"/>
              <p:cNvSpPr/>
              <p:nvPr/>
            </p:nvSpPr>
            <p:spPr>
              <a:xfrm>
                <a:off x="3355275" y="3046100"/>
                <a:ext cx="456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895" extrusionOk="0">
                    <a:moveTo>
                      <a:pt x="1087" y="0"/>
                    </a:moveTo>
                    <a:cubicBezTo>
                      <a:pt x="462" y="0"/>
                      <a:pt x="0" y="708"/>
                      <a:pt x="64" y="734"/>
                    </a:cubicBezTo>
                    <a:cubicBezTo>
                      <a:pt x="335" y="848"/>
                      <a:pt x="582" y="894"/>
                      <a:pt x="794" y="894"/>
                    </a:cubicBezTo>
                    <a:cubicBezTo>
                      <a:pt x="1494" y="894"/>
                      <a:pt x="1825" y="387"/>
                      <a:pt x="1435" y="76"/>
                    </a:cubicBezTo>
                    <a:cubicBezTo>
                      <a:pt x="1315" y="23"/>
                      <a:pt x="1198" y="0"/>
                      <a:pt x="108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0" name="Google Shape;490;p32"/>
              <p:cNvSpPr/>
              <p:nvPr/>
            </p:nvSpPr>
            <p:spPr>
              <a:xfrm>
                <a:off x="3363175" y="3054825"/>
                <a:ext cx="17475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28" fill="none" extrusionOk="0">
                    <a:moveTo>
                      <a:pt x="699" y="288"/>
                    </a:moveTo>
                    <a:lnTo>
                      <a:pt x="0" y="328"/>
                    </a:lnTo>
                    <a:lnTo>
                      <a:pt x="668" y="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1" name="Google Shape;491;p32"/>
              <p:cNvSpPr/>
              <p:nvPr/>
            </p:nvSpPr>
            <p:spPr>
              <a:xfrm>
                <a:off x="3308975" y="3062250"/>
                <a:ext cx="45650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894" extrusionOk="0">
                    <a:moveTo>
                      <a:pt x="1033" y="1"/>
                    </a:moveTo>
                    <a:cubicBezTo>
                      <a:pt x="332" y="1"/>
                      <a:pt x="1" y="506"/>
                      <a:pt x="391" y="818"/>
                    </a:cubicBezTo>
                    <a:cubicBezTo>
                      <a:pt x="510" y="871"/>
                      <a:pt x="627" y="893"/>
                      <a:pt x="738" y="893"/>
                    </a:cubicBezTo>
                    <a:cubicBezTo>
                      <a:pt x="1363" y="893"/>
                      <a:pt x="1825" y="185"/>
                      <a:pt x="1761" y="159"/>
                    </a:cubicBezTo>
                    <a:cubicBezTo>
                      <a:pt x="1491" y="47"/>
                      <a:pt x="1245" y="1"/>
                      <a:pt x="103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2" name="Google Shape;492;p32"/>
              <p:cNvSpPr/>
              <p:nvPr/>
            </p:nvSpPr>
            <p:spPr>
              <a:xfrm>
                <a:off x="3329225" y="3067650"/>
                <a:ext cx="17500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328" fill="none" extrusionOk="0">
                    <a:moveTo>
                      <a:pt x="1" y="40"/>
                    </a:moveTo>
                    <a:lnTo>
                      <a:pt x="699" y="1"/>
                    </a:lnTo>
                    <a:lnTo>
                      <a:pt x="32" y="32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3" name="Google Shape;493;p32"/>
              <p:cNvSpPr/>
              <p:nvPr/>
            </p:nvSpPr>
            <p:spPr>
              <a:xfrm>
                <a:off x="3355275" y="3046100"/>
                <a:ext cx="456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895" extrusionOk="0">
                    <a:moveTo>
                      <a:pt x="1087" y="0"/>
                    </a:moveTo>
                    <a:cubicBezTo>
                      <a:pt x="462" y="0"/>
                      <a:pt x="0" y="708"/>
                      <a:pt x="64" y="734"/>
                    </a:cubicBezTo>
                    <a:cubicBezTo>
                      <a:pt x="335" y="848"/>
                      <a:pt x="582" y="894"/>
                      <a:pt x="794" y="894"/>
                    </a:cubicBezTo>
                    <a:cubicBezTo>
                      <a:pt x="1494" y="894"/>
                      <a:pt x="1825" y="387"/>
                      <a:pt x="1435" y="76"/>
                    </a:cubicBezTo>
                    <a:cubicBezTo>
                      <a:pt x="1315" y="23"/>
                      <a:pt x="1198" y="0"/>
                      <a:pt x="108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4" name="Google Shape;494;p32"/>
              <p:cNvSpPr/>
              <p:nvPr/>
            </p:nvSpPr>
            <p:spPr>
              <a:xfrm>
                <a:off x="3363175" y="3054825"/>
                <a:ext cx="17475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28" fill="none" extrusionOk="0">
                    <a:moveTo>
                      <a:pt x="699" y="288"/>
                    </a:moveTo>
                    <a:lnTo>
                      <a:pt x="0" y="328"/>
                    </a:lnTo>
                    <a:lnTo>
                      <a:pt x="668" y="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5" name="Google Shape;495;p32"/>
              <p:cNvSpPr/>
              <p:nvPr/>
            </p:nvSpPr>
            <p:spPr>
              <a:xfrm>
                <a:off x="3325475" y="3067300"/>
                <a:ext cx="36125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1442" extrusionOk="0">
                    <a:moveTo>
                      <a:pt x="1153" y="1"/>
                    </a:moveTo>
                    <a:cubicBezTo>
                      <a:pt x="1152" y="1"/>
                      <a:pt x="1151" y="1"/>
                      <a:pt x="1150" y="1"/>
                    </a:cubicBezTo>
                    <a:cubicBezTo>
                      <a:pt x="21" y="463"/>
                      <a:pt x="1" y="1442"/>
                      <a:pt x="584" y="1442"/>
                    </a:cubicBezTo>
                    <a:cubicBezTo>
                      <a:pt x="604" y="1442"/>
                      <a:pt x="625" y="1440"/>
                      <a:pt x="646" y="1438"/>
                    </a:cubicBezTo>
                    <a:cubicBezTo>
                      <a:pt x="1444" y="1128"/>
                      <a:pt x="1231" y="1"/>
                      <a:pt x="115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6" name="Google Shape;496;p32"/>
              <p:cNvSpPr/>
              <p:nvPr/>
            </p:nvSpPr>
            <p:spPr>
              <a:xfrm>
                <a:off x="3339175" y="3072725"/>
                <a:ext cx="11625" cy="1772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709" fill="none" extrusionOk="0">
                    <a:moveTo>
                      <a:pt x="1" y="527"/>
                    </a:moveTo>
                    <a:lnTo>
                      <a:pt x="465" y="1"/>
                    </a:lnTo>
                    <a:lnTo>
                      <a:pt x="226" y="70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7" name="Google Shape;497;p32"/>
              <p:cNvSpPr/>
              <p:nvPr/>
            </p:nvSpPr>
            <p:spPr>
              <a:xfrm>
                <a:off x="3348400" y="3027325"/>
                <a:ext cx="3600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40" h="1442" extrusionOk="0">
                    <a:moveTo>
                      <a:pt x="860" y="1"/>
                    </a:moveTo>
                    <a:cubicBezTo>
                      <a:pt x="840" y="1"/>
                      <a:pt x="820" y="2"/>
                      <a:pt x="799" y="4"/>
                    </a:cubicBezTo>
                    <a:cubicBezTo>
                      <a:pt x="0" y="314"/>
                      <a:pt x="214" y="1442"/>
                      <a:pt x="292" y="1442"/>
                    </a:cubicBezTo>
                    <a:cubicBezTo>
                      <a:pt x="293" y="1442"/>
                      <a:pt x="294" y="1441"/>
                      <a:pt x="295" y="1441"/>
                    </a:cubicBezTo>
                    <a:cubicBezTo>
                      <a:pt x="1419" y="979"/>
                      <a:pt x="1440" y="1"/>
                      <a:pt x="860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8" name="Google Shape;498;p32"/>
              <p:cNvSpPr/>
              <p:nvPr/>
            </p:nvSpPr>
            <p:spPr>
              <a:xfrm>
                <a:off x="3359075" y="3040250"/>
                <a:ext cx="11750" cy="17600"/>
              </a:xfrm>
              <a:custGeom>
                <a:avLst/>
                <a:gdLst/>
                <a:ahLst/>
                <a:cxnLst/>
                <a:rect l="l" t="t" r="r" b="b"/>
                <a:pathLst>
                  <a:path w="470" h="704" fill="none" extrusionOk="0">
                    <a:moveTo>
                      <a:pt x="469" y="181"/>
                    </a:moveTo>
                    <a:lnTo>
                      <a:pt x="1" y="703"/>
                    </a:lnTo>
                    <a:lnTo>
                      <a:pt x="244" y="0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99" name="Google Shape;499;p32"/>
              <p:cNvSpPr/>
              <p:nvPr/>
            </p:nvSpPr>
            <p:spPr>
              <a:xfrm>
                <a:off x="3308975" y="3062250"/>
                <a:ext cx="45650" cy="2235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894" extrusionOk="0">
                    <a:moveTo>
                      <a:pt x="1033" y="1"/>
                    </a:moveTo>
                    <a:cubicBezTo>
                      <a:pt x="332" y="1"/>
                      <a:pt x="1" y="506"/>
                      <a:pt x="391" y="818"/>
                    </a:cubicBezTo>
                    <a:cubicBezTo>
                      <a:pt x="510" y="871"/>
                      <a:pt x="627" y="893"/>
                      <a:pt x="738" y="893"/>
                    </a:cubicBezTo>
                    <a:cubicBezTo>
                      <a:pt x="1363" y="893"/>
                      <a:pt x="1825" y="185"/>
                      <a:pt x="1761" y="159"/>
                    </a:cubicBezTo>
                    <a:cubicBezTo>
                      <a:pt x="1491" y="47"/>
                      <a:pt x="1245" y="1"/>
                      <a:pt x="1033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0" name="Google Shape;500;p32"/>
              <p:cNvSpPr/>
              <p:nvPr/>
            </p:nvSpPr>
            <p:spPr>
              <a:xfrm>
                <a:off x="3329225" y="3067650"/>
                <a:ext cx="17500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328" fill="none" extrusionOk="0">
                    <a:moveTo>
                      <a:pt x="1" y="40"/>
                    </a:moveTo>
                    <a:lnTo>
                      <a:pt x="699" y="1"/>
                    </a:lnTo>
                    <a:lnTo>
                      <a:pt x="32" y="328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1" name="Google Shape;501;p32"/>
              <p:cNvSpPr/>
              <p:nvPr/>
            </p:nvSpPr>
            <p:spPr>
              <a:xfrm>
                <a:off x="3355275" y="3046100"/>
                <a:ext cx="456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895" extrusionOk="0">
                    <a:moveTo>
                      <a:pt x="1087" y="0"/>
                    </a:moveTo>
                    <a:cubicBezTo>
                      <a:pt x="462" y="0"/>
                      <a:pt x="0" y="708"/>
                      <a:pt x="64" y="734"/>
                    </a:cubicBezTo>
                    <a:cubicBezTo>
                      <a:pt x="335" y="848"/>
                      <a:pt x="582" y="894"/>
                      <a:pt x="794" y="894"/>
                    </a:cubicBezTo>
                    <a:cubicBezTo>
                      <a:pt x="1494" y="894"/>
                      <a:pt x="1825" y="387"/>
                      <a:pt x="1435" y="76"/>
                    </a:cubicBezTo>
                    <a:cubicBezTo>
                      <a:pt x="1315" y="23"/>
                      <a:pt x="1198" y="0"/>
                      <a:pt x="108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2" name="Google Shape;502;p32"/>
              <p:cNvSpPr/>
              <p:nvPr/>
            </p:nvSpPr>
            <p:spPr>
              <a:xfrm>
                <a:off x="3363175" y="3054825"/>
                <a:ext cx="17475" cy="820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28" fill="none" extrusionOk="0">
                    <a:moveTo>
                      <a:pt x="699" y="288"/>
                    </a:moveTo>
                    <a:lnTo>
                      <a:pt x="0" y="328"/>
                    </a:lnTo>
                    <a:lnTo>
                      <a:pt x="668" y="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3" name="Google Shape;503;p32"/>
              <p:cNvSpPr/>
              <p:nvPr/>
            </p:nvSpPr>
            <p:spPr>
              <a:xfrm>
                <a:off x="3316300" y="3040975"/>
                <a:ext cx="37050" cy="25800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2" extrusionOk="0">
                    <a:moveTo>
                      <a:pt x="421" y="1"/>
                    </a:moveTo>
                    <a:cubicBezTo>
                      <a:pt x="175" y="1"/>
                      <a:pt x="1" y="162"/>
                      <a:pt x="31" y="440"/>
                    </a:cubicBezTo>
                    <a:cubicBezTo>
                      <a:pt x="216" y="915"/>
                      <a:pt x="691" y="1032"/>
                      <a:pt x="1045" y="1032"/>
                    </a:cubicBezTo>
                    <a:cubicBezTo>
                      <a:pt x="1293" y="1032"/>
                      <a:pt x="1481" y="975"/>
                      <a:pt x="1468" y="944"/>
                    </a:cubicBezTo>
                    <a:cubicBezTo>
                      <a:pt x="1197" y="282"/>
                      <a:pt x="746" y="1"/>
                      <a:pt x="421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4" name="Google Shape;504;p32"/>
              <p:cNvSpPr/>
              <p:nvPr/>
            </p:nvSpPr>
            <p:spPr>
              <a:xfrm>
                <a:off x="3329900" y="3049525"/>
                <a:ext cx="176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704" h="465" fill="none" extrusionOk="0">
                    <a:moveTo>
                      <a:pt x="182" y="0"/>
                    </a:moveTo>
                    <a:lnTo>
                      <a:pt x="703" y="465"/>
                    </a:lnTo>
                    <a:lnTo>
                      <a:pt x="0" y="226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5" name="Google Shape;505;p32"/>
              <p:cNvSpPr/>
              <p:nvPr/>
            </p:nvSpPr>
            <p:spPr>
              <a:xfrm>
                <a:off x="3356550" y="3063900"/>
                <a:ext cx="37075" cy="25800"/>
              </a:xfrm>
              <a:custGeom>
                <a:avLst/>
                <a:gdLst/>
                <a:ahLst/>
                <a:cxnLst/>
                <a:rect l="l" t="t" r="r" b="b"/>
                <a:pathLst>
                  <a:path w="1483" h="1032" extrusionOk="0">
                    <a:moveTo>
                      <a:pt x="438" y="0"/>
                    </a:moveTo>
                    <a:cubicBezTo>
                      <a:pt x="190" y="0"/>
                      <a:pt x="0" y="58"/>
                      <a:pt x="13" y="89"/>
                    </a:cubicBezTo>
                    <a:cubicBezTo>
                      <a:pt x="287" y="751"/>
                      <a:pt x="739" y="1031"/>
                      <a:pt x="1064" y="1031"/>
                    </a:cubicBezTo>
                    <a:cubicBezTo>
                      <a:pt x="1310" y="1031"/>
                      <a:pt x="1482" y="871"/>
                      <a:pt x="1450" y="593"/>
                    </a:cubicBezTo>
                    <a:cubicBezTo>
                      <a:pt x="1268" y="117"/>
                      <a:pt x="793" y="0"/>
                      <a:pt x="438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6" name="Google Shape;506;p32"/>
              <p:cNvSpPr/>
              <p:nvPr/>
            </p:nvSpPr>
            <p:spPr>
              <a:xfrm>
                <a:off x="3362400" y="3069425"/>
                <a:ext cx="177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708" h="469" fill="none" extrusionOk="0">
                    <a:moveTo>
                      <a:pt x="526" y="469"/>
                    </a:moveTo>
                    <a:lnTo>
                      <a:pt x="0" y="0"/>
                    </a:lnTo>
                    <a:lnTo>
                      <a:pt x="708" y="243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7" name="Google Shape;507;p32"/>
              <p:cNvSpPr/>
              <p:nvPr/>
            </p:nvSpPr>
            <p:spPr>
              <a:xfrm>
                <a:off x="3329225" y="3024975"/>
                <a:ext cx="34350" cy="3862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545" extrusionOk="0">
                    <a:moveTo>
                      <a:pt x="638" y="1"/>
                    </a:moveTo>
                    <a:cubicBezTo>
                      <a:pt x="532" y="1"/>
                      <a:pt x="426" y="53"/>
                      <a:pt x="337" y="164"/>
                    </a:cubicBezTo>
                    <a:cubicBezTo>
                      <a:pt x="1" y="920"/>
                      <a:pt x="870" y="1545"/>
                      <a:pt x="984" y="1545"/>
                    </a:cubicBezTo>
                    <a:cubicBezTo>
                      <a:pt x="990" y="1545"/>
                      <a:pt x="994" y="1543"/>
                      <a:pt x="996" y="1540"/>
                    </a:cubicBezTo>
                    <a:cubicBezTo>
                      <a:pt x="1374" y="635"/>
                      <a:pt x="1008" y="1"/>
                      <a:pt x="63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8" name="Google Shape;508;p32"/>
              <p:cNvSpPr/>
              <p:nvPr/>
            </p:nvSpPr>
            <p:spPr>
              <a:xfrm>
                <a:off x="3344375" y="3039575"/>
                <a:ext cx="8200" cy="17600"/>
              </a:xfrm>
              <a:custGeom>
                <a:avLst/>
                <a:gdLst/>
                <a:ahLst/>
                <a:cxnLst/>
                <a:rect l="l" t="t" r="r" b="b"/>
                <a:pathLst>
                  <a:path w="328" h="704" fill="none" extrusionOk="0">
                    <a:moveTo>
                      <a:pt x="288" y="1"/>
                    </a:moveTo>
                    <a:lnTo>
                      <a:pt x="328" y="703"/>
                    </a:lnTo>
                    <a:lnTo>
                      <a:pt x="0" y="31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9" name="Google Shape;509;p32"/>
              <p:cNvSpPr/>
              <p:nvPr/>
            </p:nvSpPr>
            <p:spPr>
              <a:xfrm>
                <a:off x="3346400" y="3067075"/>
                <a:ext cx="34250" cy="38625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545" extrusionOk="0">
                    <a:moveTo>
                      <a:pt x="386" y="1"/>
                    </a:moveTo>
                    <a:cubicBezTo>
                      <a:pt x="380" y="1"/>
                      <a:pt x="376" y="2"/>
                      <a:pt x="375" y="6"/>
                    </a:cubicBezTo>
                    <a:cubicBezTo>
                      <a:pt x="0" y="910"/>
                      <a:pt x="363" y="1545"/>
                      <a:pt x="733" y="1545"/>
                    </a:cubicBezTo>
                    <a:cubicBezTo>
                      <a:pt x="838" y="1545"/>
                      <a:pt x="944" y="1493"/>
                      <a:pt x="1034" y="1381"/>
                    </a:cubicBezTo>
                    <a:cubicBezTo>
                      <a:pt x="1370" y="625"/>
                      <a:pt x="501" y="1"/>
                      <a:pt x="386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0" name="Google Shape;510;p32"/>
              <p:cNvSpPr/>
              <p:nvPr/>
            </p:nvSpPr>
            <p:spPr>
              <a:xfrm>
                <a:off x="3357300" y="3073500"/>
                <a:ext cx="8200" cy="17600"/>
              </a:xfrm>
              <a:custGeom>
                <a:avLst/>
                <a:gdLst/>
                <a:ahLst/>
                <a:cxnLst/>
                <a:rect l="l" t="t" r="r" b="b"/>
                <a:pathLst>
                  <a:path w="328" h="704" fill="none" extrusionOk="0">
                    <a:moveTo>
                      <a:pt x="41" y="704"/>
                    </a:moveTo>
                    <a:lnTo>
                      <a:pt x="1" y="1"/>
                    </a:lnTo>
                    <a:lnTo>
                      <a:pt x="328" y="673"/>
                    </a:lnTo>
                  </a:path>
                </a:pathLst>
              </a:custGeom>
              <a:noFill/>
              <a:ln w="550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1" name="Google Shape;511;p32"/>
              <p:cNvSpPr/>
              <p:nvPr/>
            </p:nvSpPr>
            <p:spPr>
              <a:xfrm>
                <a:off x="3336600" y="3053225"/>
                <a:ext cx="32225" cy="2735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1094" extrusionOk="0">
                    <a:moveTo>
                      <a:pt x="672" y="1"/>
                    </a:moveTo>
                    <a:cubicBezTo>
                      <a:pt x="293" y="1"/>
                      <a:pt x="0" y="404"/>
                      <a:pt x="183" y="781"/>
                    </a:cubicBezTo>
                    <a:cubicBezTo>
                      <a:pt x="282" y="992"/>
                      <a:pt x="479" y="1094"/>
                      <a:pt x="675" y="1094"/>
                    </a:cubicBezTo>
                    <a:cubicBezTo>
                      <a:pt x="890" y="1094"/>
                      <a:pt x="1106" y="971"/>
                      <a:pt x="1191" y="732"/>
                    </a:cubicBezTo>
                    <a:cubicBezTo>
                      <a:pt x="1289" y="445"/>
                      <a:pt x="1143" y="135"/>
                      <a:pt x="860" y="34"/>
                    </a:cubicBezTo>
                    <a:cubicBezTo>
                      <a:pt x="796" y="11"/>
                      <a:pt x="733" y="1"/>
                      <a:pt x="672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2" name="Google Shape;512;p32"/>
              <p:cNvSpPr/>
              <p:nvPr/>
            </p:nvSpPr>
            <p:spPr>
              <a:xfrm>
                <a:off x="3406550" y="3264050"/>
                <a:ext cx="513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049" extrusionOk="0">
                    <a:moveTo>
                      <a:pt x="1227" y="0"/>
                    </a:moveTo>
                    <a:cubicBezTo>
                      <a:pt x="1197" y="0"/>
                      <a:pt x="1166" y="2"/>
                      <a:pt x="1134" y="5"/>
                    </a:cubicBezTo>
                    <a:cubicBezTo>
                      <a:pt x="0" y="442"/>
                      <a:pt x="304" y="2049"/>
                      <a:pt x="414" y="2049"/>
                    </a:cubicBezTo>
                    <a:cubicBezTo>
                      <a:pt x="415" y="2049"/>
                      <a:pt x="417" y="2049"/>
                      <a:pt x="418" y="2048"/>
                    </a:cubicBezTo>
                    <a:cubicBezTo>
                      <a:pt x="2019" y="1391"/>
                      <a:pt x="2054" y="0"/>
                      <a:pt x="1227" y="0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3" name="Google Shape;513;p32"/>
              <p:cNvSpPr/>
              <p:nvPr/>
            </p:nvSpPr>
            <p:spPr>
              <a:xfrm>
                <a:off x="3421750" y="3282300"/>
                <a:ext cx="1670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1005" fill="none" extrusionOk="0">
                    <a:moveTo>
                      <a:pt x="668" y="257"/>
                    </a:moveTo>
                    <a:lnTo>
                      <a:pt x="0" y="1004"/>
                    </a:lnTo>
                    <a:lnTo>
                      <a:pt x="345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4" name="Google Shape;514;p32"/>
              <p:cNvSpPr/>
              <p:nvPr/>
            </p:nvSpPr>
            <p:spPr>
              <a:xfrm>
                <a:off x="3350450" y="3313550"/>
                <a:ext cx="64950" cy="31900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6" extrusionOk="0">
                    <a:moveTo>
                      <a:pt x="1472" y="1"/>
                    </a:moveTo>
                    <a:cubicBezTo>
                      <a:pt x="473" y="1"/>
                      <a:pt x="0" y="724"/>
                      <a:pt x="553" y="1169"/>
                    </a:cubicBezTo>
                    <a:cubicBezTo>
                      <a:pt x="723" y="1244"/>
                      <a:pt x="888" y="1275"/>
                      <a:pt x="1047" y="1275"/>
                    </a:cubicBezTo>
                    <a:cubicBezTo>
                      <a:pt x="1938" y="1275"/>
                      <a:pt x="2598" y="265"/>
                      <a:pt x="2507" y="227"/>
                    </a:cubicBezTo>
                    <a:cubicBezTo>
                      <a:pt x="2123" y="67"/>
                      <a:pt x="1773" y="1"/>
                      <a:pt x="1472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5" name="Google Shape;515;p32"/>
              <p:cNvSpPr/>
              <p:nvPr/>
            </p:nvSpPr>
            <p:spPr>
              <a:xfrm>
                <a:off x="3379300" y="3321325"/>
                <a:ext cx="249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9" fill="none" extrusionOk="0">
                    <a:moveTo>
                      <a:pt x="1" y="58"/>
                    </a:moveTo>
                    <a:lnTo>
                      <a:pt x="995" y="0"/>
                    </a:lnTo>
                    <a:lnTo>
                      <a:pt x="45" y="469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6" name="Google Shape;516;p32"/>
              <p:cNvSpPr/>
              <p:nvPr/>
            </p:nvSpPr>
            <p:spPr>
              <a:xfrm>
                <a:off x="3416400" y="3290650"/>
                <a:ext cx="6495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3" extrusionOk="0">
                    <a:moveTo>
                      <a:pt x="1548" y="1"/>
                    </a:moveTo>
                    <a:cubicBezTo>
                      <a:pt x="658" y="1"/>
                      <a:pt x="1" y="1009"/>
                      <a:pt x="91" y="1046"/>
                    </a:cubicBezTo>
                    <a:cubicBezTo>
                      <a:pt x="475" y="1206"/>
                      <a:pt x="825" y="1272"/>
                      <a:pt x="1127" y="1272"/>
                    </a:cubicBezTo>
                    <a:cubicBezTo>
                      <a:pt x="2125" y="1272"/>
                      <a:pt x="2598" y="550"/>
                      <a:pt x="2045" y="109"/>
                    </a:cubicBezTo>
                    <a:cubicBezTo>
                      <a:pt x="1874" y="33"/>
                      <a:pt x="1707" y="1"/>
                      <a:pt x="154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7" name="Google Shape;517;p32"/>
              <p:cNvSpPr/>
              <p:nvPr/>
            </p:nvSpPr>
            <p:spPr>
              <a:xfrm>
                <a:off x="3427600" y="3303075"/>
                <a:ext cx="249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5" fill="none" extrusionOk="0">
                    <a:moveTo>
                      <a:pt x="995" y="408"/>
                    </a:moveTo>
                    <a:lnTo>
                      <a:pt x="1" y="465"/>
                    </a:lnTo>
                    <a:lnTo>
                      <a:pt x="951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8" name="Google Shape;518;p32"/>
              <p:cNvSpPr/>
              <p:nvPr/>
            </p:nvSpPr>
            <p:spPr>
              <a:xfrm>
                <a:off x="3350450" y="3313550"/>
                <a:ext cx="64950" cy="31900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6" extrusionOk="0">
                    <a:moveTo>
                      <a:pt x="1472" y="1"/>
                    </a:moveTo>
                    <a:cubicBezTo>
                      <a:pt x="473" y="1"/>
                      <a:pt x="0" y="724"/>
                      <a:pt x="553" y="1169"/>
                    </a:cubicBezTo>
                    <a:cubicBezTo>
                      <a:pt x="723" y="1244"/>
                      <a:pt x="888" y="1275"/>
                      <a:pt x="1047" y="1275"/>
                    </a:cubicBezTo>
                    <a:cubicBezTo>
                      <a:pt x="1938" y="1275"/>
                      <a:pt x="2598" y="265"/>
                      <a:pt x="2507" y="227"/>
                    </a:cubicBezTo>
                    <a:cubicBezTo>
                      <a:pt x="2123" y="67"/>
                      <a:pt x="1773" y="1"/>
                      <a:pt x="1472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9" name="Google Shape;519;p32"/>
              <p:cNvSpPr/>
              <p:nvPr/>
            </p:nvSpPr>
            <p:spPr>
              <a:xfrm>
                <a:off x="3379300" y="3321325"/>
                <a:ext cx="249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9" fill="none" extrusionOk="0">
                    <a:moveTo>
                      <a:pt x="1" y="58"/>
                    </a:moveTo>
                    <a:lnTo>
                      <a:pt x="995" y="0"/>
                    </a:lnTo>
                    <a:lnTo>
                      <a:pt x="45" y="469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0" name="Google Shape;520;p32"/>
              <p:cNvSpPr/>
              <p:nvPr/>
            </p:nvSpPr>
            <p:spPr>
              <a:xfrm>
                <a:off x="3416400" y="3290650"/>
                <a:ext cx="6495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3" extrusionOk="0">
                    <a:moveTo>
                      <a:pt x="1548" y="1"/>
                    </a:moveTo>
                    <a:cubicBezTo>
                      <a:pt x="658" y="1"/>
                      <a:pt x="1" y="1009"/>
                      <a:pt x="91" y="1046"/>
                    </a:cubicBezTo>
                    <a:cubicBezTo>
                      <a:pt x="475" y="1206"/>
                      <a:pt x="825" y="1272"/>
                      <a:pt x="1127" y="1272"/>
                    </a:cubicBezTo>
                    <a:cubicBezTo>
                      <a:pt x="2125" y="1272"/>
                      <a:pt x="2598" y="550"/>
                      <a:pt x="2045" y="109"/>
                    </a:cubicBezTo>
                    <a:cubicBezTo>
                      <a:pt x="1874" y="33"/>
                      <a:pt x="1707" y="1"/>
                      <a:pt x="154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1" name="Google Shape;521;p32"/>
              <p:cNvSpPr/>
              <p:nvPr/>
            </p:nvSpPr>
            <p:spPr>
              <a:xfrm>
                <a:off x="3427600" y="3303075"/>
                <a:ext cx="249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5" fill="none" extrusionOk="0">
                    <a:moveTo>
                      <a:pt x="995" y="408"/>
                    </a:moveTo>
                    <a:lnTo>
                      <a:pt x="1" y="465"/>
                    </a:lnTo>
                    <a:lnTo>
                      <a:pt x="951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2" name="Google Shape;522;p32"/>
              <p:cNvSpPr/>
              <p:nvPr/>
            </p:nvSpPr>
            <p:spPr>
              <a:xfrm>
                <a:off x="3350450" y="3313550"/>
                <a:ext cx="64950" cy="31900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6" extrusionOk="0">
                    <a:moveTo>
                      <a:pt x="1472" y="1"/>
                    </a:moveTo>
                    <a:cubicBezTo>
                      <a:pt x="473" y="1"/>
                      <a:pt x="0" y="724"/>
                      <a:pt x="553" y="1169"/>
                    </a:cubicBezTo>
                    <a:cubicBezTo>
                      <a:pt x="723" y="1244"/>
                      <a:pt x="888" y="1275"/>
                      <a:pt x="1047" y="1275"/>
                    </a:cubicBezTo>
                    <a:cubicBezTo>
                      <a:pt x="1938" y="1275"/>
                      <a:pt x="2598" y="265"/>
                      <a:pt x="2507" y="227"/>
                    </a:cubicBezTo>
                    <a:cubicBezTo>
                      <a:pt x="2123" y="67"/>
                      <a:pt x="1773" y="1"/>
                      <a:pt x="1472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3" name="Google Shape;523;p32"/>
              <p:cNvSpPr/>
              <p:nvPr/>
            </p:nvSpPr>
            <p:spPr>
              <a:xfrm>
                <a:off x="3379300" y="3321325"/>
                <a:ext cx="249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9" fill="none" extrusionOk="0">
                    <a:moveTo>
                      <a:pt x="1" y="58"/>
                    </a:moveTo>
                    <a:lnTo>
                      <a:pt x="995" y="0"/>
                    </a:lnTo>
                    <a:lnTo>
                      <a:pt x="45" y="469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4" name="Google Shape;524;p32"/>
              <p:cNvSpPr/>
              <p:nvPr/>
            </p:nvSpPr>
            <p:spPr>
              <a:xfrm>
                <a:off x="3416400" y="3290650"/>
                <a:ext cx="6495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3" extrusionOk="0">
                    <a:moveTo>
                      <a:pt x="1548" y="1"/>
                    </a:moveTo>
                    <a:cubicBezTo>
                      <a:pt x="658" y="1"/>
                      <a:pt x="1" y="1009"/>
                      <a:pt x="91" y="1046"/>
                    </a:cubicBezTo>
                    <a:cubicBezTo>
                      <a:pt x="475" y="1206"/>
                      <a:pt x="825" y="1272"/>
                      <a:pt x="1127" y="1272"/>
                    </a:cubicBezTo>
                    <a:cubicBezTo>
                      <a:pt x="2125" y="1272"/>
                      <a:pt x="2598" y="550"/>
                      <a:pt x="2045" y="109"/>
                    </a:cubicBezTo>
                    <a:cubicBezTo>
                      <a:pt x="1874" y="33"/>
                      <a:pt x="1707" y="1"/>
                      <a:pt x="154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5" name="Google Shape;525;p32"/>
              <p:cNvSpPr/>
              <p:nvPr/>
            </p:nvSpPr>
            <p:spPr>
              <a:xfrm>
                <a:off x="3427600" y="3303075"/>
                <a:ext cx="249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5" fill="none" extrusionOk="0">
                    <a:moveTo>
                      <a:pt x="995" y="408"/>
                    </a:moveTo>
                    <a:lnTo>
                      <a:pt x="1" y="465"/>
                    </a:lnTo>
                    <a:lnTo>
                      <a:pt x="951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6" name="Google Shape;526;p32"/>
              <p:cNvSpPr/>
              <p:nvPr/>
            </p:nvSpPr>
            <p:spPr>
              <a:xfrm>
                <a:off x="3373900" y="3320750"/>
                <a:ext cx="51475" cy="51350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054" extrusionOk="0">
                    <a:moveTo>
                      <a:pt x="1640" y="0"/>
                    </a:moveTo>
                    <a:cubicBezTo>
                      <a:pt x="1639" y="0"/>
                      <a:pt x="1637" y="1"/>
                      <a:pt x="1636" y="1"/>
                    </a:cubicBezTo>
                    <a:cubicBezTo>
                      <a:pt x="33" y="664"/>
                      <a:pt x="0" y="2053"/>
                      <a:pt x="831" y="2053"/>
                    </a:cubicBezTo>
                    <a:cubicBezTo>
                      <a:pt x="859" y="2053"/>
                      <a:pt x="889" y="2052"/>
                      <a:pt x="920" y="2048"/>
                    </a:cubicBezTo>
                    <a:cubicBezTo>
                      <a:pt x="2058" y="1612"/>
                      <a:pt x="1750" y="0"/>
                      <a:pt x="16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7" name="Google Shape;527;p32"/>
              <p:cNvSpPr/>
              <p:nvPr/>
            </p:nvSpPr>
            <p:spPr>
              <a:xfrm>
                <a:off x="3393350" y="3328625"/>
                <a:ext cx="1670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1004" fill="none" extrusionOk="0">
                    <a:moveTo>
                      <a:pt x="0" y="747"/>
                    </a:moveTo>
                    <a:lnTo>
                      <a:pt x="668" y="0"/>
                    </a:lnTo>
                    <a:lnTo>
                      <a:pt x="323" y="1004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8" name="Google Shape;528;p32"/>
              <p:cNvSpPr/>
              <p:nvPr/>
            </p:nvSpPr>
            <p:spPr>
              <a:xfrm>
                <a:off x="3406550" y="3264050"/>
                <a:ext cx="5135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049" extrusionOk="0">
                    <a:moveTo>
                      <a:pt x="1227" y="0"/>
                    </a:moveTo>
                    <a:cubicBezTo>
                      <a:pt x="1197" y="0"/>
                      <a:pt x="1166" y="2"/>
                      <a:pt x="1134" y="5"/>
                    </a:cubicBezTo>
                    <a:cubicBezTo>
                      <a:pt x="0" y="442"/>
                      <a:pt x="304" y="2049"/>
                      <a:pt x="414" y="2049"/>
                    </a:cubicBezTo>
                    <a:cubicBezTo>
                      <a:pt x="415" y="2049"/>
                      <a:pt x="417" y="2049"/>
                      <a:pt x="418" y="2048"/>
                    </a:cubicBezTo>
                    <a:cubicBezTo>
                      <a:pt x="2019" y="1391"/>
                      <a:pt x="2054" y="0"/>
                      <a:pt x="122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29" name="Google Shape;529;p32"/>
              <p:cNvSpPr/>
              <p:nvPr/>
            </p:nvSpPr>
            <p:spPr>
              <a:xfrm>
                <a:off x="3421750" y="3282300"/>
                <a:ext cx="1670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1005" fill="none" extrusionOk="0">
                    <a:moveTo>
                      <a:pt x="668" y="257"/>
                    </a:moveTo>
                    <a:lnTo>
                      <a:pt x="0" y="1004"/>
                    </a:lnTo>
                    <a:lnTo>
                      <a:pt x="345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0" name="Google Shape;530;p32"/>
              <p:cNvSpPr/>
              <p:nvPr/>
            </p:nvSpPr>
            <p:spPr>
              <a:xfrm>
                <a:off x="3350450" y="3313550"/>
                <a:ext cx="64950" cy="31900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6" extrusionOk="0">
                    <a:moveTo>
                      <a:pt x="1472" y="1"/>
                    </a:moveTo>
                    <a:cubicBezTo>
                      <a:pt x="473" y="1"/>
                      <a:pt x="0" y="724"/>
                      <a:pt x="553" y="1169"/>
                    </a:cubicBezTo>
                    <a:cubicBezTo>
                      <a:pt x="723" y="1244"/>
                      <a:pt x="888" y="1275"/>
                      <a:pt x="1047" y="1275"/>
                    </a:cubicBezTo>
                    <a:cubicBezTo>
                      <a:pt x="1938" y="1275"/>
                      <a:pt x="2598" y="265"/>
                      <a:pt x="2507" y="227"/>
                    </a:cubicBezTo>
                    <a:cubicBezTo>
                      <a:pt x="2123" y="67"/>
                      <a:pt x="1773" y="1"/>
                      <a:pt x="147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1" name="Google Shape;531;p32"/>
              <p:cNvSpPr/>
              <p:nvPr/>
            </p:nvSpPr>
            <p:spPr>
              <a:xfrm>
                <a:off x="3379300" y="3321325"/>
                <a:ext cx="24900" cy="117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9" fill="none" extrusionOk="0">
                    <a:moveTo>
                      <a:pt x="1" y="58"/>
                    </a:moveTo>
                    <a:lnTo>
                      <a:pt x="995" y="0"/>
                    </a:lnTo>
                    <a:lnTo>
                      <a:pt x="45" y="469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2" name="Google Shape;532;p32"/>
              <p:cNvSpPr/>
              <p:nvPr/>
            </p:nvSpPr>
            <p:spPr>
              <a:xfrm>
                <a:off x="3416400" y="3290650"/>
                <a:ext cx="6495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598" h="1273" extrusionOk="0">
                    <a:moveTo>
                      <a:pt x="1548" y="1"/>
                    </a:moveTo>
                    <a:cubicBezTo>
                      <a:pt x="658" y="1"/>
                      <a:pt x="1" y="1009"/>
                      <a:pt x="91" y="1046"/>
                    </a:cubicBezTo>
                    <a:cubicBezTo>
                      <a:pt x="475" y="1206"/>
                      <a:pt x="825" y="1272"/>
                      <a:pt x="1127" y="1272"/>
                    </a:cubicBezTo>
                    <a:cubicBezTo>
                      <a:pt x="2125" y="1272"/>
                      <a:pt x="2598" y="550"/>
                      <a:pt x="2045" y="109"/>
                    </a:cubicBezTo>
                    <a:cubicBezTo>
                      <a:pt x="1874" y="33"/>
                      <a:pt x="1707" y="1"/>
                      <a:pt x="1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3" name="Google Shape;533;p32"/>
              <p:cNvSpPr/>
              <p:nvPr/>
            </p:nvSpPr>
            <p:spPr>
              <a:xfrm>
                <a:off x="3427600" y="3303075"/>
                <a:ext cx="24900" cy="11625"/>
              </a:xfrm>
              <a:custGeom>
                <a:avLst/>
                <a:gdLst/>
                <a:ahLst/>
                <a:cxnLst/>
                <a:rect l="l" t="t" r="r" b="b"/>
                <a:pathLst>
                  <a:path w="996" h="465" fill="none" extrusionOk="0">
                    <a:moveTo>
                      <a:pt x="995" y="408"/>
                    </a:moveTo>
                    <a:lnTo>
                      <a:pt x="1" y="465"/>
                    </a:lnTo>
                    <a:lnTo>
                      <a:pt x="951" y="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4" name="Google Shape;534;p32"/>
              <p:cNvSpPr/>
              <p:nvPr/>
            </p:nvSpPr>
            <p:spPr>
              <a:xfrm>
                <a:off x="3360925" y="3283375"/>
                <a:ext cx="52675" cy="36700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468" extrusionOk="0">
                    <a:moveTo>
                      <a:pt x="597" y="1"/>
                    </a:moveTo>
                    <a:cubicBezTo>
                      <a:pt x="247" y="1"/>
                      <a:pt x="0" y="230"/>
                      <a:pt x="46" y="625"/>
                    </a:cubicBezTo>
                    <a:cubicBezTo>
                      <a:pt x="305" y="1302"/>
                      <a:pt x="978" y="1468"/>
                      <a:pt x="1481" y="1468"/>
                    </a:cubicBezTo>
                    <a:cubicBezTo>
                      <a:pt x="1836" y="1468"/>
                      <a:pt x="2107" y="1385"/>
                      <a:pt x="2088" y="1341"/>
                    </a:cubicBezTo>
                    <a:cubicBezTo>
                      <a:pt x="1699" y="399"/>
                      <a:pt x="1058" y="1"/>
                      <a:pt x="59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5" name="Google Shape;535;p32"/>
              <p:cNvSpPr/>
              <p:nvPr/>
            </p:nvSpPr>
            <p:spPr>
              <a:xfrm>
                <a:off x="3380175" y="3295450"/>
                <a:ext cx="25125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669" fill="none" extrusionOk="0">
                    <a:moveTo>
                      <a:pt x="257" y="1"/>
                    </a:moveTo>
                    <a:lnTo>
                      <a:pt x="1005" y="668"/>
                    </a:lnTo>
                    <a:lnTo>
                      <a:pt x="1" y="323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6" name="Google Shape;536;p32"/>
              <p:cNvSpPr/>
              <p:nvPr/>
            </p:nvSpPr>
            <p:spPr>
              <a:xfrm>
                <a:off x="3418200" y="3315975"/>
                <a:ext cx="52750" cy="36725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469" extrusionOk="0">
                    <a:moveTo>
                      <a:pt x="624" y="1"/>
                    </a:moveTo>
                    <a:cubicBezTo>
                      <a:pt x="270" y="1"/>
                      <a:pt x="0" y="82"/>
                      <a:pt x="19" y="126"/>
                    </a:cubicBezTo>
                    <a:cubicBezTo>
                      <a:pt x="408" y="1069"/>
                      <a:pt x="1050" y="1468"/>
                      <a:pt x="1512" y="1468"/>
                    </a:cubicBezTo>
                    <a:cubicBezTo>
                      <a:pt x="1862" y="1468"/>
                      <a:pt x="2109" y="1239"/>
                      <a:pt x="2066" y="842"/>
                    </a:cubicBezTo>
                    <a:cubicBezTo>
                      <a:pt x="1806" y="166"/>
                      <a:pt x="1129" y="1"/>
                      <a:pt x="62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7" name="Google Shape;537;p32"/>
              <p:cNvSpPr/>
              <p:nvPr/>
            </p:nvSpPr>
            <p:spPr>
              <a:xfrm>
                <a:off x="3426500" y="3323975"/>
                <a:ext cx="25125" cy="16600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664" fill="none" extrusionOk="0">
                    <a:moveTo>
                      <a:pt x="748" y="664"/>
                    </a:moveTo>
                    <a:lnTo>
                      <a:pt x="0" y="0"/>
                    </a:lnTo>
                    <a:lnTo>
                      <a:pt x="1004" y="34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8" name="Google Shape;538;p32"/>
              <p:cNvSpPr/>
              <p:nvPr/>
            </p:nvSpPr>
            <p:spPr>
              <a:xfrm>
                <a:off x="3379300" y="3260525"/>
                <a:ext cx="48800" cy="5495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2198" extrusionOk="0">
                    <a:moveTo>
                      <a:pt x="909" y="0"/>
                    </a:moveTo>
                    <a:cubicBezTo>
                      <a:pt x="758" y="0"/>
                      <a:pt x="606" y="74"/>
                      <a:pt x="478" y="235"/>
                    </a:cubicBezTo>
                    <a:cubicBezTo>
                      <a:pt x="0" y="1304"/>
                      <a:pt x="1231" y="2197"/>
                      <a:pt x="1398" y="2197"/>
                    </a:cubicBezTo>
                    <a:cubicBezTo>
                      <a:pt x="1407" y="2197"/>
                      <a:pt x="1413" y="2195"/>
                      <a:pt x="1415" y="2189"/>
                    </a:cubicBezTo>
                    <a:cubicBezTo>
                      <a:pt x="1952" y="904"/>
                      <a:pt x="1435" y="0"/>
                      <a:pt x="90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39" name="Google Shape;539;p32"/>
              <p:cNvSpPr/>
              <p:nvPr/>
            </p:nvSpPr>
            <p:spPr>
              <a:xfrm>
                <a:off x="3400850" y="3281425"/>
                <a:ext cx="117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470" h="1000" fill="none" extrusionOk="0">
                    <a:moveTo>
                      <a:pt x="412" y="0"/>
                    </a:moveTo>
                    <a:lnTo>
                      <a:pt x="469" y="999"/>
                    </a:lnTo>
                    <a:lnTo>
                      <a:pt x="1" y="44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0" name="Google Shape;540;p32"/>
              <p:cNvSpPr/>
              <p:nvPr/>
            </p:nvSpPr>
            <p:spPr>
              <a:xfrm>
                <a:off x="3403700" y="3320550"/>
                <a:ext cx="48800" cy="5495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2198" extrusionOk="0">
                    <a:moveTo>
                      <a:pt x="554" y="1"/>
                    </a:moveTo>
                    <a:cubicBezTo>
                      <a:pt x="545" y="1"/>
                      <a:pt x="539" y="4"/>
                      <a:pt x="537" y="9"/>
                    </a:cubicBezTo>
                    <a:cubicBezTo>
                      <a:pt x="1" y="1295"/>
                      <a:pt x="517" y="2198"/>
                      <a:pt x="1044" y="2198"/>
                    </a:cubicBezTo>
                    <a:cubicBezTo>
                      <a:pt x="1194" y="2198"/>
                      <a:pt x="1346" y="2124"/>
                      <a:pt x="1474" y="1963"/>
                    </a:cubicBezTo>
                    <a:cubicBezTo>
                      <a:pt x="1952" y="895"/>
                      <a:pt x="721" y="1"/>
                      <a:pt x="5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1" name="Google Shape;541;p32"/>
              <p:cNvSpPr/>
              <p:nvPr/>
            </p:nvSpPr>
            <p:spPr>
              <a:xfrm>
                <a:off x="3419200" y="3329725"/>
                <a:ext cx="117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470" h="1000" fill="none" extrusionOk="0">
                    <a:moveTo>
                      <a:pt x="58" y="999"/>
                    </a:moveTo>
                    <a:lnTo>
                      <a:pt x="1" y="0"/>
                    </a:lnTo>
                    <a:lnTo>
                      <a:pt x="469" y="951"/>
                    </a:lnTo>
                  </a:path>
                </a:pathLst>
              </a:custGeom>
              <a:noFill/>
              <a:ln w="6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2" name="Google Shape;542;p32"/>
              <p:cNvSpPr/>
              <p:nvPr/>
            </p:nvSpPr>
            <p:spPr>
              <a:xfrm>
                <a:off x="3389725" y="3300825"/>
                <a:ext cx="45975" cy="38950"/>
              </a:xfrm>
              <a:custGeom>
                <a:avLst/>
                <a:gdLst/>
                <a:ahLst/>
                <a:cxnLst/>
                <a:rect l="l" t="t" r="r" b="b"/>
                <a:pathLst>
                  <a:path w="1839" h="1558" extrusionOk="0">
                    <a:moveTo>
                      <a:pt x="956" y="1"/>
                    </a:moveTo>
                    <a:cubicBezTo>
                      <a:pt x="416" y="1"/>
                      <a:pt x="1" y="578"/>
                      <a:pt x="260" y="1117"/>
                    </a:cubicBezTo>
                    <a:cubicBezTo>
                      <a:pt x="403" y="1413"/>
                      <a:pt x="681" y="1557"/>
                      <a:pt x="959" y="1557"/>
                    </a:cubicBezTo>
                    <a:cubicBezTo>
                      <a:pt x="1266" y="1557"/>
                      <a:pt x="1572" y="1380"/>
                      <a:pt x="1693" y="1037"/>
                    </a:cubicBezTo>
                    <a:cubicBezTo>
                      <a:pt x="1838" y="635"/>
                      <a:pt x="1622" y="188"/>
                      <a:pt x="1219" y="47"/>
                    </a:cubicBezTo>
                    <a:cubicBezTo>
                      <a:pt x="1130" y="15"/>
                      <a:pt x="1041" y="1"/>
                      <a:pt x="956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3" name="Google Shape;543;p32"/>
              <p:cNvSpPr/>
              <p:nvPr/>
            </p:nvSpPr>
            <p:spPr>
              <a:xfrm>
                <a:off x="3238000" y="3043000"/>
                <a:ext cx="51150" cy="25250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1010" extrusionOk="0">
                    <a:moveTo>
                      <a:pt x="1223" y="0"/>
                    </a:moveTo>
                    <a:cubicBezTo>
                      <a:pt x="511" y="0"/>
                      <a:pt x="1" y="823"/>
                      <a:pt x="73" y="849"/>
                    </a:cubicBezTo>
                    <a:cubicBezTo>
                      <a:pt x="363" y="962"/>
                      <a:pt x="628" y="1010"/>
                      <a:pt x="857" y="1010"/>
                    </a:cubicBezTo>
                    <a:cubicBezTo>
                      <a:pt x="1669" y="1010"/>
                      <a:pt x="2045" y="420"/>
                      <a:pt x="1594" y="76"/>
                    </a:cubicBezTo>
                    <a:cubicBezTo>
                      <a:pt x="1466" y="23"/>
                      <a:pt x="1342" y="0"/>
                      <a:pt x="1223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4" name="Google Shape;544;p32"/>
              <p:cNvSpPr/>
              <p:nvPr/>
            </p:nvSpPr>
            <p:spPr>
              <a:xfrm>
                <a:off x="3246875" y="3053400"/>
                <a:ext cx="23900" cy="9075"/>
              </a:xfrm>
              <a:custGeom>
                <a:avLst/>
                <a:gdLst/>
                <a:ahLst/>
                <a:cxnLst/>
                <a:rect l="l" t="t" r="r" b="b"/>
                <a:pathLst>
                  <a:path w="956" h="363" fill="none" extrusionOk="0">
                    <a:moveTo>
                      <a:pt x="1" y="363"/>
                    </a:moveTo>
                    <a:lnTo>
                      <a:pt x="956" y="0"/>
                    </a:lnTo>
                  </a:path>
                </a:pathLst>
              </a:custGeom>
              <a:noFill/>
              <a:ln w="27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5" name="Google Shape;545;p32"/>
              <p:cNvSpPr/>
              <p:nvPr/>
            </p:nvSpPr>
            <p:spPr>
              <a:xfrm>
                <a:off x="3239125" y="3065075"/>
                <a:ext cx="34325" cy="35075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403" extrusionOk="0">
                    <a:moveTo>
                      <a:pt x="91" y="1"/>
                    </a:moveTo>
                    <a:cubicBezTo>
                      <a:pt x="34" y="1"/>
                      <a:pt x="0" y="10"/>
                      <a:pt x="1" y="24"/>
                    </a:cubicBezTo>
                    <a:cubicBezTo>
                      <a:pt x="89" y="949"/>
                      <a:pt x="597" y="1403"/>
                      <a:pt x="972" y="1403"/>
                    </a:cubicBezTo>
                    <a:cubicBezTo>
                      <a:pt x="1167" y="1403"/>
                      <a:pt x="1327" y="1280"/>
                      <a:pt x="1372" y="1036"/>
                    </a:cubicBezTo>
                    <a:cubicBezTo>
                      <a:pt x="1317" y="226"/>
                      <a:pt x="388" y="1"/>
                      <a:pt x="91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6" name="Google Shape;546;p32"/>
              <p:cNvSpPr/>
              <p:nvPr/>
            </p:nvSpPr>
            <p:spPr>
              <a:xfrm>
                <a:off x="3243900" y="3071075"/>
                <a:ext cx="1870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748" h="695" fill="none" extrusionOk="0">
                    <a:moveTo>
                      <a:pt x="1" y="1"/>
                    </a:moveTo>
                    <a:lnTo>
                      <a:pt x="748" y="695"/>
                    </a:lnTo>
                  </a:path>
                </a:pathLst>
              </a:custGeom>
              <a:noFill/>
              <a:ln w="27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7" name="Google Shape;547;p32"/>
              <p:cNvSpPr/>
              <p:nvPr/>
            </p:nvSpPr>
            <p:spPr>
              <a:xfrm>
                <a:off x="3224850" y="3020075"/>
                <a:ext cx="41075" cy="4310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1724" extrusionOk="0">
                    <a:moveTo>
                      <a:pt x="972" y="1"/>
                    </a:moveTo>
                    <a:cubicBezTo>
                      <a:pt x="919" y="1"/>
                      <a:pt x="863" y="10"/>
                      <a:pt x="802" y="29"/>
                    </a:cubicBezTo>
                    <a:cubicBezTo>
                      <a:pt x="0" y="540"/>
                      <a:pt x="478" y="1724"/>
                      <a:pt x="568" y="1724"/>
                    </a:cubicBezTo>
                    <a:cubicBezTo>
                      <a:pt x="569" y="1724"/>
                      <a:pt x="571" y="1723"/>
                      <a:pt x="572" y="1722"/>
                    </a:cubicBezTo>
                    <a:cubicBezTo>
                      <a:pt x="1643" y="1003"/>
                      <a:pt x="1529" y="1"/>
                      <a:pt x="972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8" name="Google Shape;548;p32"/>
              <p:cNvSpPr/>
              <p:nvPr/>
            </p:nvSpPr>
            <p:spPr>
              <a:xfrm>
                <a:off x="3241150" y="3027975"/>
                <a:ext cx="707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960" fill="none" extrusionOk="0">
                    <a:moveTo>
                      <a:pt x="0" y="960"/>
                    </a:moveTo>
                    <a:lnTo>
                      <a:pt x="283" y="0"/>
                    </a:lnTo>
                  </a:path>
                </a:pathLst>
              </a:custGeom>
              <a:noFill/>
              <a:ln w="2775" cap="rnd" cmpd="sng">
                <a:solidFill>
                  <a:srgbClr val="EF8E8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9" name="Google Shape;549;p32"/>
              <p:cNvSpPr/>
              <p:nvPr/>
            </p:nvSpPr>
            <p:spPr>
              <a:xfrm>
                <a:off x="3210800" y="3065625"/>
                <a:ext cx="41025" cy="43025"/>
              </a:xfrm>
              <a:custGeom>
                <a:avLst/>
                <a:gdLst/>
                <a:ahLst/>
                <a:cxnLst/>
                <a:rect l="l" t="t" r="r" b="b"/>
                <a:pathLst>
                  <a:path w="1641" h="1721" extrusionOk="0">
                    <a:moveTo>
                      <a:pt x="1077" y="1"/>
                    </a:moveTo>
                    <a:cubicBezTo>
                      <a:pt x="1075" y="1"/>
                      <a:pt x="1074" y="1"/>
                      <a:pt x="1073" y="2"/>
                    </a:cubicBezTo>
                    <a:cubicBezTo>
                      <a:pt x="0" y="719"/>
                      <a:pt x="111" y="1720"/>
                      <a:pt x="666" y="1720"/>
                    </a:cubicBezTo>
                    <a:cubicBezTo>
                      <a:pt x="719" y="1720"/>
                      <a:pt x="777" y="1711"/>
                      <a:pt x="838" y="1691"/>
                    </a:cubicBezTo>
                    <a:cubicBezTo>
                      <a:pt x="1640" y="1179"/>
                      <a:pt x="1163" y="1"/>
                      <a:pt x="1077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0" name="Google Shape;550;p32"/>
              <p:cNvSpPr/>
              <p:nvPr/>
            </p:nvSpPr>
            <p:spPr>
              <a:xfrm>
                <a:off x="3216922" y="3052113"/>
                <a:ext cx="36250" cy="30650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1226" extrusionOk="0">
                    <a:moveTo>
                      <a:pt x="755" y="1"/>
                    </a:moveTo>
                    <a:cubicBezTo>
                      <a:pt x="323" y="1"/>
                      <a:pt x="0" y="465"/>
                      <a:pt x="216" y="890"/>
                    </a:cubicBezTo>
                    <a:cubicBezTo>
                      <a:pt x="332" y="1116"/>
                      <a:pt x="547" y="1226"/>
                      <a:pt x="761" y="1226"/>
                    </a:cubicBezTo>
                    <a:cubicBezTo>
                      <a:pt x="1007" y="1226"/>
                      <a:pt x="1252" y="1082"/>
                      <a:pt x="1344" y="806"/>
                    </a:cubicBezTo>
                    <a:cubicBezTo>
                      <a:pt x="1450" y="483"/>
                      <a:pt x="1273" y="134"/>
                      <a:pt x="950" y="32"/>
                    </a:cubicBezTo>
                    <a:cubicBezTo>
                      <a:pt x="884" y="11"/>
                      <a:pt x="818" y="1"/>
                      <a:pt x="755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1" name="Google Shape;551;p32"/>
              <p:cNvSpPr/>
              <p:nvPr/>
            </p:nvSpPr>
            <p:spPr>
              <a:xfrm>
                <a:off x="3349100" y="2733825"/>
                <a:ext cx="51150" cy="25250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1010" extrusionOk="0">
                    <a:moveTo>
                      <a:pt x="1191" y="1"/>
                    </a:moveTo>
                    <a:cubicBezTo>
                      <a:pt x="378" y="1"/>
                      <a:pt x="1" y="593"/>
                      <a:pt x="453" y="934"/>
                    </a:cubicBezTo>
                    <a:cubicBezTo>
                      <a:pt x="581" y="987"/>
                      <a:pt x="705" y="1010"/>
                      <a:pt x="823" y="1010"/>
                    </a:cubicBezTo>
                    <a:cubicBezTo>
                      <a:pt x="1536" y="1010"/>
                      <a:pt x="2045" y="187"/>
                      <a:pt x="1973" y="161"/>
                    </a:cubicBezTo>
                    <a:cubicBezTo>
                      <a:pt x="1684" y="48"/>
                      <a:pt x="1420" y="1"/>
                      <a:pt x="1191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2" name="Google Shape;552;p32"/>
              <p:cNvSpPr/>
              <p:nvPr/>
            </p:nvSpPr>
            <p:spPr>
              <a:xfrm>
                <a:off x="3360625" y="2739850"/>
                <a:ext cx="31400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531" extrusionOk="0">
                    <a:moveTo>
                      <a:pt x="1110" y="0"/>
                    </a:moveTo>
                    <a:cubicBezTo>
                      <a:pt x="1098" y="0"/>
                      <a:pt x="1084" y="3"/>
                      <a:pt x="1070" y="8"/>
                    </a:cubicBezTo>
                    <a:lnTo>
                      <a:pt x="115" y="322"/>
                    </a:lnTo>
                    <a:cubicBezTo>
                      <a:pt x="0" y="360"/>
                      <a:pt x="33" y="530"/>
                      <a:pt x="147" y="530"/>
                    </a:cubicBezTo>
                    <a:cubicBezTo>
                      <a:pt x="151" y="530"/>
                      <a:pt x="155" y="530"/>
                      <a:pt x="160" y="530"/>
                    </a:cubicBezTo>
                    <a:cubicBezTo>
                      <a:pt x="168" y="530"/>
                      <a:pt x="177" y="525"/>
                      <a:pt x="182" y="525"/>
                    </a:cubicBezTo>
                    <a:lnTo>
                      <a:pt x="1137" y="207"/>
                    </a:lnTo>
                    <a:cubicBezTo>
                      <a:pt x="1255" y="167"/>
                      <a:pt x="1215" y="0"/>
                      <a:pt x="1110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3" name="Google Shape;553;p32"/>
              <p:cNvSpPr/>
              <p:nvPr/>
            </p:nvSpPr>
            <p:spPr>
              <a:xfrm>
                <a:off x="3399600" y="2716325"/>
                <a:ext cx="51175" cy="25250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1010" extrusionOk="0">
                    <a:moveTo>
                      <a:pt x="1220" y="1"/>
                    </a:moveTo>
                    <a:cubicBezTo>
                      <a:pt x="509" y="1"/>
                      <a:pt x="1" y="821"/>
                      <a:pt x="73" y="852"/>
                    </a:cubicBezTo>
                    <a:cubicBezTo>
                      <a:pt x="362" y="963"/>
                      <a:pt x="625" y="1010"/>
                      <a:pt x="853" y="1010"/>
                    </a:cubicBezTo>
                    <a:cubicBezTo>
                      <a:pt x="1668" y="1010"/>
                      <a:pt x="2046" y="420"/>
                      <a:pt x="1594" y="78"/>
                    </a:cubicBezTo>
                    <a:cubicBezTo>
                      <a:pt x="1465" y="24"/>
                      <a:pt x="1339" y="1"/>
                      <a:pt x="1220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4" name="Google Shape;554;p32"/>
              <p:cNvSpPr/>
              <p:nvPr/>
            </p:nvSpPr>
            <p:spPr>
              <a:xfrm>
                <a:off x="3404675" y="2723975"/>
                <a:ext cx="3170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577" extrusionOk="0">
                    <a:moveTo>
                      <a:pt x="1114" y="1"/>
                    </a:moveTo>
                    <a:cubicBezTo>
                      <a:pt x="1100" y="1"/>
                      <a:pt x="1084" y="4"/>
                      <a:pt x="1068" y="11"/>
                    </a:cubicBezTo>
                    <a:lnTo>
                      <a:pt x="113" y="369"/>
                    </a:lnTo>
                    <a:cubicBezTo>
                      <a:pt x="1" y="416"/>
                      <a:pt x="40" y="577"/>
                      <a:pt x="153" y="577"/>
                    </a:cubicBezTo>
                    <a:cubicBezTo>
                      <a:pt x="156" y="577"/>
                      <a:pt x="159" y="577"/>
                      <a:pt x="162" y="577"/>
                    </a:cubicBezTo>
                    <a:cubicBezTo>
                      <a:pt x="170" y="577"/>
                      <a:pt x="179" y="572"/>
                      <a:pt x="188" y="572"/>
                    </a:cubicBezTo>
                    <a:lnTo>
                      <a:pt x="1143" y="210"/>
                    </a:lnTo>
                    <a:cubicBezTo>
                      <a:pt x="1268" y="171"/>
                      <a:pt x="1221" y="1"/>
                      <a:pt x="1114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5" name="Google Shape;555;p32"/>
              <p:cNvSpPr/>
              <p:nvPr/>
            </p:nvSpPr>
            <p:spPr>
              <a:xfrm>
                <a:off x="3364825" y="2701925"/>
                <a:ext cx="34425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402" extrusionOk="0">
                    <a:moveTo>
                      <a:pt x="402" y="0"/>
                    </a:moveTo>
                    <a:cubicBezTo>
                      <a:pt x="206" y="0"/>
                      <a:pt x="46" y="123"/>
                      <a:pt x="0" y="367"/>
                    </a:cubicBezTo>
                    <a:cubicBezTo>
                      <a:pt x="56" y="1177"/>
                      <a:pt x="988" y="1402"/>
                      <a:pt x="1285" y="1402"/>
                    </a:cubicBezTo>
                    <a:cubicBezTo>
                      <a:pt x="1343" y="1402"/>
                      <a:pt x="1377" y="1393"/>
                      <a:pt x="1375" y="1379"/>
                    </a:cubicBezTo>
                    <a:cubicBezTo>
                      <a:pt x="1288" y="454"/>
                      <a:pt x="778" y="0"/>
                      <a:pt x="402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6" name="Google Shape;556;p32"/>
              <p:cNvSpPr/>
              <p:nvPr/>
            </p:nvSpPr>
            <p:spPr>
              <a:xfrm>
                <a:off x="3368825" y="2708900"/>
                <a:ext cx="24975" cy="2312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925" extrusionOk="0">
                    <a:moveTo>
                      <a:pt x="152" y="1"/>
                    </a:moveTo>
                    <a:cubicBezTo>
                      <a:pt x="71" y="1"/>
                      <a:pt x="0" y="107"/>
                      <a:pt x="75" y="185"/>
                    </a:cubicBezTo>
                    <a:lnTo>
                      <a:pt x="787" y="892"/>
                    </a:lnTo>
                    <a:cubicBezTo>
                      <a:pt x="806" y="911"/>
                      <a:pt x="832" y="924"/>
                      <a:pt x="859" y="924"/>
                    </a:cubicBezTo>
                    <a:cubicBezTo>
                      <a:pt x="863" y="924"/>
                      <a:pt x="867" y="924"/>
                      <a:pt x="871" y="923"/>
                    </a:cubicBezTo>
                    <a:cubicBezTo>
                      <a:pt x="963" y="914"/>
                      <a:pt x="999" y="804"/>
                      <a:pt x="937" y="742"/>
                    </a:cubicBezTo>
                    <a:lnTo>
                      <a:pt x="225" y="35"/>
                    </a:lnTo>
                    <a:cubicBezTo>
                      <a:pt x="202" y="11"/>
                      <a:pt x="177" y="1"/>
                      <a:pt x="152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7" name="Google Shape;557;p32"/>
              <p:cNvSpPr/>
              <p:nvPr/>
            </p:nvSpPr>
            <p:spPr>
              <a:xfrm>
                <a:off x="3400700" y="2738425"/>
                <a:ext cx="34325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1402" extrusionOk="0">
                    <a:moveTo>
                      <a:pt x="97" y="0"/>
                    </a:moveTo>
                    <a:cubicBezTo>
                      <a:pt x="37" y="0"/>
                      <a:pt x="1" y="10"/>
                      <a:pt x="2" y="25"/>
                    </a:cubicBezTo>
                    <a:cubicBezTo>
                      <a:pt x="90" y="947"/>
                      <a:pt x="597" y="1402"/>
                      <a:pt x="973" y="1402"/>
                    </a:cubicBezTo>
                    <a:cubicBezTo>
                      <a:pt x="1168" y="1402"/>
                      <a:pt x="1327" y="1278"/>
                      <a:pt x="1373" y="1033"/>
                    </a:cubicBezTo>
                    <a:cubicBezTo>
                      <a:pt x="1318" y="227"/>
                      <a:pt x="399" y="0"/>
                      <a:pt x="97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8" name="Google Shape;558;p32"/>
              <p:cNvSpPr/>
              <p:nvPr/>
            </p:nvSpPr>
            <p:spPr>
              <a:xfrm>
                <a:off x="3401500" y="2741625"/>
                <a:ext cx="26250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11" extrusionOk="0">
                    <a:moveTo>
                      <a:pt x="158" y="0"/>
                    </a:moveTo>
                    <a:cubicBezTo>
                      <a:pt x="73" y="0"/>
                      <a:pt x="1" y="117"/>
                      <a:pt x="90" y="189"/>
                    </a:cubicBezTo>
                    <a:lnTo>
                      <a:pt x="837" y="883"/>
                    </a:lnTo>
                    <a:cubicBezTo>
                      <a:pt x="855" y="901"/>
                      <a:pt x="880" y="911"/>
                      <a:pt x="905" y="911"/>
                    </a:cubicBezTo>
                    <a:cubicBezTo>
                      <a:pt x="911" y="911"/>
                      <a:pt x="916" y="910"/>
                      <a:pt x="921" y="910"/>
                    </a:cubicBezTo>
                    <a:cubicBezTo>
                      <a:pt x="1014" y="901"/>
                      <a:pt x="1049" y="790"/>
                      <a:pt x="983" y="724"/>
                    </a:cubicBezTo>
                    <a:lnTo>
                      <a:pt x="231" y="34"/>
                    </a:lnTo>
                    <a:cubicBezTo>
                      <a:pt x="208" y="10"/>
                      <a:pt x="182" y="0"/>
                      <a:pt x="158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9" name="Google Shape;559;p32"/>
              <p:cNvSpPr/>
              <p:nvPr/>
            </p:nvSpPr>
            <p:spPr>
              <a:xfrm>
                <a:off x="3386450" y="2693350"/>
                <a:ext cx="41075" cy="4310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1724" extrusionOk="0">
                    <a:moveTo>
                      <a:pt x="972" y="0"/>
                    </a:moveTo>
                    <a:cubicBezTo>
                      <a:pt x="919" y="0"/>
                      <a:pt x="862" y="10"/>
                      <a:pt x="802" y="29"/>
                    </a:cubicBezTo>
                    <a:cubicBezTo>
                      <a:pt x="0" y="540"/>
                      <a:pt x="478" y="1723"/>
                      <a:pt x="567" y="1723"/>
                    </a:cubicBezTo>
                    <a:cubicBezTo>
                      <a:pt x="569" y="1723"/>
                      <a:pt x="571" y="1723"/>
                      <a:pt x="572" y="1722"/>
                    </a:cubicBezTo>
                    <a:cubicBezTo>
                      <a:pt x="1642" y="1003"/>
                      <a:pt x="1529" y="0"/>
                      <a:pt x="972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0" name="Google Shape;560;p32"/>
              <p:cNvSpPr/>
              <p:nvPr/>
            </p:nvSpPr>
            <p:spPr>
              <a:xfrm>
                <a:off x="3399750" y="2698675"/>
                <a:ext cx="13175" cy="29275"/>
              </a:xfrm>
              <a:custGeom>
                <a:avLst/>
                <a:gdLst/>
                <a:ahLst/>
                <a:cxnLst/>
                <a:rect l="l" t="t" r="r" b="b"/>
                <a:pathLst>
                  <a:path w="527" h="1171" extrusionOk="0">
                    <a:moveTo>
                      <a:pt x="399" y="0"/>
                    </a:moveTo>
                    <a:cubicBezTo>
                      <a:pt x="359" y="0"/>
                      <a:pt x="318" y="22"/>
                      <a:pt x="301" y="72"/>
                    </a:cubicBezTo>
                    <a:lnTo>
                      <a:pt x="18" y="1032"/>
                    </a:lnTo>
                    <a:cubicBezTo>
                      <a:pt x="1" y="1089"/>
                      <a:pt x="31" y="1151"/>
                      <a:pt x="89" y="1164"/>
                    </a:cubicBezTo>
                    <a:cubicBezTo>
                      <a:pt x="98" y="1167"/>
                      <a:pt x="108" y="1170"/>
                      <a:pt x="117" y="1170"/>
                    </a:cubicBezTo>
                    <a:cubicBezTo>
                      <a:pt x="121" y="1170"/>
                      <a:pt x="125" y="1170"/>
                      <a:pt x="129" y="1169"/>
                    </a:cubicBezTo>
                    <a:cubicBezTo>
                      <a:pt x="173" y="1164"/>
                      <a:pt x="208" y="1133"/>
                      <a:pt x="222" y="1093"/>
                    </a:cubicBezTo>
                    <a:lnTo>
                      <a:pt x="505" y="134"/>
                    </a:lnTo>
                    <a:cubicBezTo>
                      <a:pt x="526" y="53"/>
                      <a:pt x="462" y="0"/>
                      <a:pt x="399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1" name="Google Shape;561;p32"/>
              <p:cNvSpPr/>
              <p:nvPr/>
            </p:nvSpPr>
            <p:spPr>
              <a:xfrm>
                <a:off x="3372350" y="2739000"/>
                <a:ext cx="41025" cy="43000"/>
              </a:xfrm>
              <a:custGeom>
                <a:avLst/>
                <a:gdLst/>
                <a:ahLst/>
                <a:cxnLst/>
                <a:rect l="l" t="t" r="r" b="b"/>
                <a:pathLst>
                  <a:path w="1641" h="1720" extrusionOk="0">
                    <a:moveTo>
                      <a:pt x="1079" y="0"/>
                    </a:moveTo>
                    <a:cubicBezTo>
                      <a:pt x="1078" y="0"/>
                      <a:pt x="1076" y="1"/>
                      <a:pt x="1074" y="2"/>
                    </a:cubicBezTo>
                    <a:cubicBezTo>
                      <a:pt x="0" y="717"/>
                      <a:pt x="114" y="1719"/>
                      <a:pt x="670" y="1719"/>
                    </a:cubicBezTo>
                    <a:cubicBezTo>
                      <a:pt x="723" y="1719"/>
                      <a:pt x="780" y="1710"/>
                      <a:pt x="840" y="1691"/>
                    </a:cubicBezTo>
                    <a:cubicBezTo>
                      <a:pt x="1641" y="1180"/>
                      <a:pt x="1166" y="0"/>
                      <a:pt x="1079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2" name="Google Shape;562;p32"/>
              <p:cNvSpPr/>
              <p:nvPr/>
            </p:nvSpPr>
            <p:spPr>
              <a:xfrm>
                <a:off x="3387475" y="2743225"/>
                <a:ext cx="12350" cy="30000"/>
              </a:xfrm>
              <a:custGeom>
                <a:avLst/>
                <a:gdLst/>
                <a:ahLst/>
                <a:cxnLst/>
                <a:rect l="l" t="t" r="r" b="b"/>
                <a:pathLst>
                  <a:path w="494" h="1200" extrusionOk="0">
                    <a:moveTo>
                      <a:pt x="366" y="1"/>
                    </a:moveTo>
                    <a:cubicBezTo>
                      <a:pt x="323" y="1"/>
                      <a:pt x="280" y="25"/>
                      <a:pt x="266" y="81"/>
                    </a:cubicBezTo>
                    <a:lnTo>
                      <a:pt x="14" y="1067"/>
                    </a:lnTo>
                    <a:cubicBezTo>
                      <a:pt x="1" y="1124"/>
                      <a:pt x="32" y="1182"/>
                      <a:pt x="89" y="1199"/>
                    </a:cubicBezTo>
                    <a:lnTo>
                      <a:pt x="129" y="1199"/>
                    </a:lnTo>
                    <a:cubicBezTo>
                      <a:pt x="169" y="1195"/>
                      <a:pt x="209" y="1164"/>
                      <a:pt x="217" y="1124"/>
                    </a:cubicBezTo>
                    <a:lnTo>
                      <a:pt x="469" y="134"/>
                    </a:lnTo>
                    <a:cubicBezTo>
                      <a:pt x="493" y="52"/>
                      <a:pt x="429" y="1"/>
                      <a:pt x="366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3" name="Google Shape;563;p32"/>
              <p:cNvSpPr/>
              <p:nvPr/>
            </p:nvSpPr>
            <p:spPr>
              <a:xfrm>
                <a:off x="3379875" y="2723225"/>
                <a:ext cx="36250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1227" extrusionOk="0">
                    <a:moveTo>
                      <a:pt x="758" y="1"/>
                    </a:moveTo>
                    <a:cubicBezTo>
                      <a:pt x="327" y="1"/>
                      <a:pt x="0" y="469"/>
                      <a:pt x="216" y="894"/>
                    </a:cubicBezTo>
                    <a:cubicBezTo>
                      <a:pt x="331" y="1118"/>
                      <a:pt x="546" y="1226"/>
                      <a:pt x="760" y="1226"/>
                    </a:cubicBezTo>
                    <a:cubicBezTo>
                      <a:pt x="1006" y="1226"/>
                      <a:pt x="1251" y="1082"/>
                      <a:pt x="1344" y="806"/>
                    </a:cubicBezTo>
                    <a:cubicBezTo>
                      <a:pt x="1450" y="483"/>
                      <a:pt x="1273" y="138"/>
                      <a:pt x="950" y="32"/>
                    </a:cubicBezTo>
                    <a:cubicBezTo>
                      <a:pt x="885" y="11"/>
                      <a:pt x="820" y="1"/>
                      <a:pt x="758" y="1"/>
                    </a:cubicBezTo>
                    <a:close/>
                  </a:path>
                </a:pathLst>
              </a:custGeom>
              <a:solidFill>
                <a:srgbClr val="5FB2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4" name="Google Shape;564;p32"/>
              <p:cNvSpPr/>
              <p:nvPr/>
            </p:nvSpPr>
            <p:spPr>
              <a:xfrm>
                <a:off x="3386700" y="2829125"/>
                <a:ext cx="56175" cy="60300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2412" extrusionOk="0">
                    <a:moveTo>
                      <a:pt x="1062" y="0"/>
                    </a:moveTo>
                    <a:lnTo>
                      <a:pt x="1062" y="0"/>
                    </a:lnTo>
                    <a:cubicBezTo>
                      <a:pt x="10" y="863"/>
                      <a:pt x="1" y="2282"/>
                      <a:pt x="1" y="2282"/>
                    </a:cubicBezTo>
                    <a:cubicBezTo>
                      <a:pt x="207" y="2371"/>
                      <a:pt x="414" y="2412"/>
                      <a:pt x="615" y="2412"/>
                    </a:cubicBezTo>
                    <a:cubicBezTo>
                      <a:pt x="1297" y="2412"/>
                      <a:pt x="1916" y="1951"/>
                      <a:pt x="2247" y="1398"/>
                    </a:cubicBezTo>
                    <a:lnTo>
                      <a:pt x="2247" y="1398"/>
                    </a:lnTo>
                    <a:cubicBezTo>
                      <a:pt x="1906" y="1655"/>
                      <a:pt x="1574" y="1856"/>
                      <a:pt x="1310" y="1856"/>
                    </a:cubicBezTo>
                    <a:cubicBezTo>
                      <a:pt x="1129" y="1856"/>
                      <a:pt x="980" y="1761"/>
                      <a:pt x="881" y="1526"/>
                    </a:cubicBezTo>
                    <a:cubicBezTo>
                      <a:pt x="757" y="1154"/>
                      <a:pt x="1027" y="571"/>
                      <a:pt x="1062" y="0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5" name="Google Shape;565;p32"/>
              <p:cNvSpPr/>
              <p:nvPr/>
            </p:nvSpPr>
            <p:spPr>
              <a:xfrm>
                <a:off x="3405600" y="2812975"/>
                <a:ext cx="55300" cy="62625"/>
              </a:xfrm>
              <a:custGeom>
                <a:avLst/>
                <a:gdLst/>
                <a:ahLst/>
                <a:cxnLst/>
                <a:rect l="l" t="t" r="r" b="b"/>
                <a:pathLst>
                  <a:path w="2212" h="2505" extrusionOk="0">
                    <a:moveTo>
                      <a:pt x="2211" y="1"/>
                    </a:moveTo>
                    <a:cubicBezTo>
                      <a:pt x="1349" y="32"/>
                      <a:pt x="739" y="293"/>
                      <a:pt x="306" y="646"/>
                    </a:cubicBezTo>
                    <a:cubicBezTo>
                      <a:pt x="271" y="1217"/>
                      <a:pt x="1" y="1800"/>
                      <a:pt x="125" y="2176"/>
                    </a:cubicBezTo>
                    <a:cubicBezTo>
                      <a:pt x="225" y="2411"/>
                      <a:pt x="374" y="2505"/>
                      <a:pt x="554" y="2505"/>
                    </a:cubicBezTo>
                    <a:cubicBezTo>
                      <a:pt x="818" y="2505"/>
                      <a:pt x="1149" y="2303"/>
                      <a:pt x="1491" y="2048"/>
                    </a:cubicBezTo>
                    <a:cubicBezTo>
                      <a:pt x="1584" y="1893"/>
                      <a:pt x="1654" y="1725"/>
                      <a:pt x="1703" y="1548"/>
                    </a:cubicBezTo>
                    <a:cubicBezTo>
                      <a:pt x="1831" y="1022"/>
                      <a:pt x="2004" y="505"/>
                      <a:pt x="2211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6" name="Google Shape;566;p32"/>
              <p:cNvSpPr/>
              <p:nvPr/>
            </p:nvSpPr>
            <p:spPr>
              <a:xfrm>
                <a:off x="3338625" y="2911350"/>
                <a:ext cx="39700" cy="34150"/>
              </a:xfrm>
              <a:custGeom>
                <a:avLst/>
                <a:gdLst/>
                <a:ahLst/>
                <a:cxnLst/>
                <a:rect l="l" t="t" r="r" b="b"/>
                <a:pathLst>
                  <a:path w="1588" h="1366" extrusionOk="0">
                    <a:moveTo>
                      <a:pt x="1486" y="1"/>
                    </a:moveTo>
                    <a:lnTo>
                      <a:pt x="1486" y="1"/>
                    </a:lnTo>
                    <a:cubicBezTo>
                      <a:pt x="566" y="72"/>
                      <a:pt x="1" y="854"/>
                      <a:pt x="1" y="854"/>
                    </a:cubicBezTo>
                    <a:cubicBezTo>
                      <a:pt x="220" y="1218"/>
                      <a:pt x="595" y="1366"/>
                      <a:pt x="971" y="1366"/>
                    </a:cubicBezTo>
                    <a:cubicBezTo>
                      <a:pt x="1185" y="1366"/>
                      <a:pt x="1400" y="1318"/>
                      <a:pt x="1588" y="1234"/>
                    </a:cubicBezTo>
                    <a:lnTo>
                      <a:pt x="1588" y="1234"/>
                    </a:lnTo>
                    <a:cubicBezTo>
                      <a:pt x="1549" y="1235"/>
                      <a:pt x="1510" y="1236"/>
                      <a:pt x="1472" y="1236"/>
                    </a:cubicBezTo>
                    <a:cubicBezTo>
                      <a:pt x="1038" y="1236"/>
                      <a:pt x="698" y="1157"/>
                      <a:pt x="783" y="775"/>
                    </a:cubicBezTo>
                    <a:cubicBezTo>
                      <a:pt x="863" y="523"/>
                      <a:pt x="1243" y="306"/>
                      <a:pt x="1486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7" name="Google Shape;567;p32"/>
              <p:cNvSpPr/>
              <p:nvPr/>
            </p:nvSpPr>
            <p:spPr>
              <a:xfrm>
                <a:off x="3356050" y="2911250"/>
                <a:ext cx="52350" cy="3102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1241" extrusionOk="0">
                    <a:moveTo>
                      <a:pt x="916" y="0"/>
                    </a:moveTo>
                    <a:cubicBezTo>
                      <a:pt x="873" y="0"/>
                      <a:pt x="831" y="2"/>
                      <a:pt x="789" y="5"/>
                    </a:cubicBezTo>
                    <a:cubicBezTo>
                      <a:pt x="546" y="310"/>
                      <a:pt x="166" y="527"/>
                      <a:pt x="86" y="779"/>
                    </a:cubicBezTo>
                    <a:cubicBezTo>
                      <a:pt x="1" y="1161"/>
                      <a:pt x="341" y="1240"/>
                      <a:pt x="775" y="1240"/>
                    </a:cubicBezTo>
                    <a:cubicBezTo>
                      <a:pt x="813" y="1240"/>
                      <a:pt x="852" y="1239"/>
                      <a:pt x="891" y="1238"/>
                    </a:cubicBezTo>
                    <a:cubicBezTo>
                      <a:pt x="1001" y="1190"/>
                      <a:pt x="1107" y="1123"/>
                      <a:pt x="1200" y="1044"/>
                    </a:cubicBezTo>
                    <a:cubicBezTo>
                      <a:pt x="1483" y="805"/>
                      <a:pt x="1779" y="584"/>
                      <a:pt x="2093" y="385"/>
                    </a:cubicBezTo>
                    <a:cubicBezTo>
                      <a:pt x="1660" y="102"/>
                      <a:pt x="1266" y="0"/>
                      <a:pt x="916" y="0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8" name="Google Shape;568;p32"/>
              <p:cNvSpPr/>
              <p:nvPr/>
            </p:nvSpPr>
            <p:spPr>
              <a:xfrm>
                <a:off x="3271650" y="3264175"/>
                <a:ext cx="49425" cy="15057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6023" extrusionOk="0">
                    <a:moveTo>
                      <a:pt x="14" y="0"/>
                    </a:moveTo>
                    <a:lnTo>
                      <a:pt x="0" y="18"/>
                    </a:lnTo>
                    <a:cubicBezTo>
                      <a:pt x="75" y="76"/>
                      <a:pt x="151" y="138"/>
                      <a:pt x="221" y="199"/>
                    </a:cubicBezTo>
                    <a:cubicBezTo>
                      <a:pt x="407" y="367"/>
                      <a:pt x="579" y="553"/>
                      <a:pt x="734" y="748"/>
                    </a:cubicBezTo>
                    <a:cubicBezTo>
                      <a:pt x="840" y="876"/>
                      <a:pt x="938" y="1013"/>
                      <a:pt x="1030" y="1154"/>
                    </a:cubicBezTo>
                    <a:cubicBezTo>
                      <a:pt x="1132" y="1309"/>
                      <a:pt x="1225" y="1473"/>
                      <a:pt x="1305" y="1641"/>
                    </a:cubicBezTo>
                    <a:cubicBezTo>
                      <a:pt x="1393" y="1818"/>
                      <a:pt x="1468" y="2003"/>
                      <a:pt x="1534" y="2193"/>
                    </a:cubicBezTo>
                    <a:cubicBezTo>
                      <a:pt x="1601" y="2388"/>
                      <a:pt x="1649" y="2587"/>
                      <a:pt x="1689" y="2790"/>
                    </a:cubicBezTo>
                    <a:cubicBezTo>
                      <a:pt x="1729" y="2994"/>
                      <a:pt x="1751" y="3197"/>
                      <a:pt x="1764" y="3405"/>
                    </a:cubicBezTo>
                    <a:cubicBezTo>
                      <a:pt x="1769" y="3507"/>
                      <a:pt x="1769" y="3608"/>
                      <a:pt x="1769" y="3705"/>
                    </a:cubicBezTo>
                    <a:cubicBezTo>
                      <a:pt x="1769" y="3807"/>
                      <a:pt x="1760" y="3904"/>
                      <a:pt x="1756" y="4002"/>
                    </a:cubicBezTo>
                    <a:cubicBezTo>
                      <a:pt x="1738" y="4187"/>
                      <a:pt x="1716" y="4373"/>
                      <a:pt x="1680" y="4554"/>
                    </a:cubicBezTo>
                    <a:cubicBezTo>
                      <a:pt x="1667" y="4643"/>
                      <a:pt x="1645" y="4727"/>
                      <a:pt x="1623" y="4806"/>
                    </a:cubicBezTo>
                    <a:cubicBezTo>
                      <a:pt x="1601" y="4890"/>
                      <a:pt x="1588" y="4970"/>
                      <a:pt x="1561" y="5041"/>
                    </a:cubicBezTo>
                    <a:cubicBezTo>
                      <a:pt x="1517" y="5191"/>
                      <a:pt x="1473" y="5328"/>
                      <a:pt x="1428" y="5447"/>
                    </a:cubicBezTo>
                    <a:cubicBezTo>
                      <a:pt x="1384" y="5562"/>
                      <a:pt x="1349" y="5669"/>
                      <a:pt x="1309" y="5753"/>
                    </a:cubicBezTo>
                    <a:lnTo>
                      <a:pt x="1194" y="6013"/>
                    </a:lnTo>
                    <a:lnTo>
                      <a:pt x="1216" y="6022"/>
                    </a:lnTo>
                    <a:lnTo>
                      <a:pt x="1252" y="5956"/>
                    </a:lnTo>
                    <a:cubicBezTo>
                      <a:pt x="1278" y="5916"/>
                      <a:pt x="1318" y="5850"/>
                      <a:pt x="1362" y="5775"/>
                    </a:cubicBezTo>
                    <a:cubicBezTo>
                      <a:pt x="1411" y="5695"/>
                      <a:pt x="1459" y="5593"/>
                      <a:pt x="1517" y="5478"/>
                    </a:cubicBezTo>
                    <a:cubicBezTo>
                      <a:pt x="1579" y="5346"/>
                      <a:pt x="1636" y="5213"/>
                      <a:pt x="1685" y="5076"/>
                    </a:cubicBezTo>
                    <a:cubicBezTo>
                      <a:pt x="1716" y="5005"/>
                      <a:pt x="1738" y="4926"/>
                      <a:pt x="1764" y="4842"/>
                    </a:cubicBezTo>
                    <a:cubicBezTo>
                      <a:pt x="1795" y="4758"/>
                      <a:pt x="1817" y="4674"/>
                      <a:pt x="1840" y="4585"/>
                    </a:cubicBezTo>
                    <a:cubicBezTo>
                      <a:pt x="1857" y="4497"/>
                      <a:pt x="1884" y="4404"/>
                      <a:pt x="1901" y="4307"/>
                    </a:cubicBezTo>
                    <a:cubicBezTo>
                      <a:pt x="1915" y="4214"/>
                      <a:pt x="1937" y="4117"/>
                      <a:pt x="1946" y="4015"/>
                    </a:cubicBezTo>
                    <a:cubicBezTo>
                      <a:pt x="1950" y="3913"/>
                      <a:pt x="1968" y="3812"/>
                      <a:pt x="1968" y="3710"/>
                    </a:cubicBezTo>
                    <a:cubicBezTo>
                      <a:pt x="1968" y="3604"/>
                      <a:pt x="1977" y="3498"/>
                      <a:pt x="1968" y="3392"/>
                    </a:cubicBezTo>
                    <a:cubicBezTo>
                      <a:pt x="1959" y="3175"/>
                      <a:pt x="1937" y="2963"/>
                      <a:pt x="1897" y="2751"/>
                    </a:cubicBezTo>
                    <a:cubicBezTo>
                      <a:pt x="1857" y="2538"/>
                      <a:pt x="1800" y="2330"/>
                      <a:pt x="1729" y="2127"/>
                    </a:cubicBezTo>
                    <a:cubicBezTo>
                      <a:pt x="1689" y="2025"/>
                      <a:pt x="1658" y="1924"/>
                      <a:pt x="1610" y="1831"/>
                    </a:cubicBezTo>
                    <a:lnTo>
                      <a:pt x="1543" y="1689"/>
                    </a:lnTo>
                    <a:lnTo>
                      <a:pt x="1473" y="1557"/>
                    </a:lnTo>
                    <a:cubicBezTo>
                      <a:pt x="1428" y="1464"/>
                      <a:pt x="1380" y="1380"/>
                      <a:pt x="1327" y="1296"/>
                    </a:cubicBezTo>
                    <a:cubicBezTo>
                      <a:pt x="1269" y="1216"/>
                      <a:pt x="1221" y="1137"/>
                      <a:pt x="1163" y="1066"/>
                    </a:cubicBezTo>
                    <a:cubicBezTo>
                      <a:pt x="1061" y="925"/>
                      <a:pt x="951" y="792"/>
                      <a:pt x="831" y="664"/>
                    </a:cubicBezTo>
                    <a:cubicBezTo>
                      <a:pt x="734" y="558"/>
                      <a:pt x="628" y="456"/>
                      <a:pt x="518" y="363"/>
                    </a:cubicBezTo>
                    <a:cubicBezTo>
                      <a:pt x="420" y="279"/>
                      <a:pt x="332" y="213"/>
                      <a:pt x="257" y="155"/>
                    </a:cubicBezTo>
                    <a:cubicBezTo>
                      <a:pt x="182" y="98"/>
                      <a:pt x="120" y="62"/>
                      <a:pt x="80" y="36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9" name="Google Shape;569;p32"/>
              <p:cNvSpPr/>
              <p:nvPr/>
            </p:nvSpPr>
            <p:spPr>
              <a:xfrm>
                <a:off x="3230850" y="3218850"/>
                <a:ext cx="66575" cy="57275"/>
              </a:xfrm>
              <a:custGeom>
                <a:avLst/>
                <a:gdLst/>
                <a:ahLst/>
                <a:cxnLst/>
                <a:rect l="l" t="t" r="r" b="b"/>
                <a:pathLst>
                  <a:path w="2663" h="2291" extrusionOk="0">
                    <a:moveTo>
                      <a:pt x="1464" y="1"/>
                    </a:moveTo>
                    <a:cubicBezTo>
                      <a:pt x="1862" y="598"/>
                      <a:pt x="2110" y="1155"/>
                      <a:pt x="1517" y="1371"/>
                    </a:cubicBezTo>
                    <a:cubicBezTo>
                      <a:pt x="1463" y="1386"/>
                      <a:pt x="1405" y="1392"/>
                      <a:pt x="1344" y="1392"/>
                    </a:cubicBezTo>
                    <a:cubicBezTo>
                      <a:pt x="976" y="1392"/>
                      <a:pt x="490" y="1163"/>
                      <a:pt x="1" y="1106"/>
                    </a:cubicBezTo>
                    <a:lnTo>
                      <a:pt x="1" y="1106"/>
                    </a:lnTo>
                    <a:cubicBezTo>
                      <a:pt x="806" y="2207"/>
                      <a:pt x="2220" y="2291"/>
                      <a:pt x="2220" y="2291"/>
                    </a:cubicBezTo>
                    <a:cubicBezTo>
                      <a:pt x="2662" y="1407"/>
                      <a:pt x="2154" y="469"/>
                      <a:pt x="1464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0" name="Google Shape;570;p32"/>
              <p:cNvSpPr/>
              <p:nvPr/>
            </p:nvSpPr>
            <p:spPr>
              <a:xfrm>
                <a:off x="3216925" y="3198075"/>
                <a:ext cx="66675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2667" h="2224" extrusionOk="0">
                    <a:moveTo>
                      <a:pt x="18" y="1"/>
                    </a:moveTo>
                    <a:lnTo>
                      <a:pt x="18" y="1"/>
                    </a:lnTo>
                    <a:cubicBezTo>
                      <a:pt x="1" y="858"/>
                      <a:pt x="226" y="1486"/>
                      <a:pt x="558" y="1937"/>
                    </a:cubicBezTo>
                    <a:cubicBezTo>
                      <a:pt x="1047" y="1994"/>
                      <a:pt x="1533" y="2223"/>
                      <a:pt x="1901" y="2223"/>
                    </a:cubicBezTo>
                    <a:cubicBezTo>
                      <a:pt x="1962" y="2223"/>
                      <a:pt x="2020" y="2217"/>
                      <a:pt x="2074" y="2202"/>
                    </a:cubicBezTo>
                    <a:cubicBezTo>
                      <a:pt x="2667" y="1986"/>
                      <a:pt x="2419" y="1429"/>
                      <a:pt x="2021" y="832"/>
                    </a:cubicBezTo>
                    <a:cubicBezTo>
                      <a:pt x="1871" y="730"/>
                      <a:pt x="1707" y="651"/>
                      <a:pt x="1539" y="593"/>
                    </a:cubicBezTo>
                    <a:cubicBezTo>
                      <a:pt x="828" y="372"/>
                      <a:pt x="823" y="412"/>
                      <a:pt x="18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1" name="Google Shape;571;p32"/>
              <p:cNvSpPr/>
              <p:nvPr/>
            </p:nvSpPr>
            <p:spPr>
              <a:xfrm>
                <a:off x="3271525" y="3297775"/>
                <a:ext cx="4470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364" extrusionOk="0">
                    <a:moveTo>
                      <a:pt x="713" y="1"/>
                    </a:moveTo>
                    <a:lnTo>
                      <a:pt x="713" y="1"/>
                    </a:lnTo>
                    <a:cubicBezTo>
                      <a:pt x="1097" y="301"/>
                      <a:pt x="1376" y="611"/>
                      <a:pt x="1035" y="867"/>
                    </a:cubicBezTo>
                    <a:cubicBezTo>
                      <a:pt x="814" y="1013"/>
                      <a:pt x="386" y="938"/>
                      <a:pt x="1" y="1013"/>
                    </a:cubicBezTo>
                    <a:cubicBezTo>
                      <a:pt x="396" y="1297"/>
                      <a:pt x="843" y="1364"/>
                      <a:pt x="1177" y="1364"/>
                    </a:cubicBezTo>
                    <a:cubicBezTo>
                      <a:pt x="1479" y="1364"/>
                      <a:pt x="1690" y="1309"/>
                      <a:pt x="1690" y="1309"/>
                    </a:cubicBezTo>
                    <a:cubicBezTo>
                      <a:pt x="1787" y="655"/>
                      <a:pt x="1261" y="160"/>
                      <a:pt x="713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2" name="Google Shape;572;p32"/>
              <p:cNvSpPr/>
              <p:nvPr/>
            </p:nvSpPr>
            <p:spPr>
              <a:xfrm>
                <a:off x="3252625" y="3294900"/>
                <a:ext cx="53300" cy="28225"/>
              </a:xfrm>
              <a:custGeom>
                <a:avLst/>
                <a:gdLst/>
                <a:ahLst/>
                <a:cxnLst/>
                <a:rect l="l" t="t" r="r" b="b"/>
                <a:pathLst>
                  <a:path w="2132" h="11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73" y="553"/>
                      <a:pt x="452" y="907"/>
                      <a:pt x="761" y="1128"/>
                    </a:cubicBezTo>
                    <a:cubicBezTo>
                      <a:pt x="1142" y="1053"/>
                      <a:pt x="1570" y="1128"/>
                      <a:pt x="1796" y="982"/>
                    </a:cubicBezTo>
                    <a:cubicBezTo>
                      <a:pt x="2132" y="726"/>
                      <a:pt x="1853" y="416"/>
                      <a:pt x="1473" y="116"/>
                    </a:cubicBezTo>
                    <a:cubicBezTo>
                      <a:pt x="1354" y="85"/>
                      <a:pt x="1230" y="67"/>
                      <a:pt x="1106" y="67"/>
                    </a:cubicBezTo>
                    <a:cubicBezTo>
                      <a:pt x="1076" y="67"/>
                      <a:pt x="1045" y="67"/>
                      <a:pt x="1014" y="67"/>
                    </a:cubicBezTo>
                    <a:cubicBezTo>
                      <a:pt x="677" y="67"/>
                      <a:pt x="337" y="45"/>
                      <a:pt x="1" y="1"/>
                    </a:cubicBezTo>
                    <a:close/>
                  </a:path>
                </a:pathLst>
              </a:custGeom>
              <a:solidFill>
                <a:srgbClr val="CFE2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573" name="Google Shape;573;p32"/>
          <p:cNvGrpSpPr/>
          <p:nvPr/>
        </p:nvGrpSpPr>
        <p:grpSpPr>
          <a:xfrm>
            <a:off x="1302213" y="2711102"/>
            <a:ext cx="6202923" cy="3368528"/>
            <a:chOff x="164175" y="1466925"/>
            <a:chExt cx="1928350" cy="1047200"/>
          </a:xfrm>
        </p:grpSpPr>
        <p:sp>
          <p:nvSpPr>
            <p:cNvPr id="574" name="Google Shape;574;p32"/>
            <p:cNvSpPr/>
            <p:nvPr/>
          </p:nvSpPr>
          <p:spPr>
            <a:xfrm>
              <a:off x="636250" y="1466925"/>
              <a:ext cx="673700" cy="635400"/>
            </a:xfrm>
            <a:custGeom>
              <a:avLst/>
              <a:gdLst/>
              <a:ahLst/>
              <a:cxnLst/>
              <a:rect l="l" t="t" r="r" b="b"/>
              <a:pathLst>
                <a:path w="26948" h="25416" extrusionOk="0">
                  <a:moveTo>
                    <a:pt x="19306" y="0"/>
                  </a:moveTo>
                  <a:cubicBezTo>
                    <a:pt x="16702" y="0"/>
                    <a:pt x="13165" y="1161"/>
                    <a:pt x="8370" y="4559"/>
                  </a:cubicBezTo>
                  <a:cubicBezTo>
                    <a:pt x="0" y="10488"/>
                    <a:pt x="1110" y="18676"/>
                    <a:pt x="6301" y="22899"/>
                  </a:cubicBezTo>
                  <a:cubicBezTo>
                    <a:pt x="7105" y="23557"/>
                    <a:pt x="8003" y="24106"/>
                    <a:pt x="8958" y="24526"/>
                  </a:cubicBezTo>
                  <a:cubicBezTo>
                    <a:pt x="10283" y="25104"/>
                    <a:pt x="11702" y="25416"/>
                    <a:pt x="13137" y="25416"/>
                  </a:cubicBezTo>
                  <a:cubicBezTo>
                    <a:pt x="17151" y="25416"/>
                    <a:pt x="21290" y="22981"/>
                    <a:pt x="23840" y="17151"/>
                  </a:cubicBezTo>
                  <a:cubicBezTo>
                    <a:pt x="26948" y="10042"/>
                    <a:pt x="26687" y="5868"/>
                    <a:pt x="25316" y="3401"/>
                  </a:cubicBezTo>
                  <a:cubicBezTo>
                    <a:pt x="24910" y="2667"/>
                    <a:pt x="24370" y="2021"/>
                    <a:pt x="23720" y="1495"/>
                  </a:cubicBezTo>
                  <a:cubicBezTo>
                    <a:pt x="22679" y="648"/>
                    <a:pt x="21253" y="0"/>
                    <a:pt x="19306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5" name="Google Shape;575;p32"/>
            <p:cNvSpPr/>
            <p:nvPr/>
          </p:nvSpPr>
          <p:spPr>
            <a:xfrm>
              <a:off x="1143925" y="1703475"/>
              <a:ext cx="37475" cy="36600"/>
            </a:xfrm>
            <a:custGeom>
              <a:avLst/>
              <a:gdLst/>
              <a:ahLst/>
              <a:cxnLst/>
              <a:rect l="l" t="t" r="r" b="b"/>
              <a:pathLst>
                <a:path w="1499" h="1464" extrusionOk="0">
                  <a:moveTo>
                    <a:pt x="239" y="1212"/>
                  </a:moveTo>
                  <a:cubicBezTo>
                    <a:pt x="0" y="978"/>
                    <a:pt x="18" y="566"/>
                    <a:pt x="283" y="297"/>
                  </a:cubicBezTo>
                  <a:cubicBezTo>
                    <a:pt x="544" y="27"/>
                    <a:pt x="982" y="0"/>
                    <a:pt x="1247" y="248"/>
                  </a:cubicBezTo>
                  <a:cubicBezTo>
                    <a:pt x="1499" y="487"/>
                    <a:pt x="1459" y="907"/>
                    <a:pt x="1154" y="1194"/>
                  </a:cubicBezTo>
                  <a:cubicBezTo>
                    <a:pt x="880" y="1455"/>
                    <a:pt x="487" y="1464"/>
                    <a:pt x="239" y="1212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6" name="Google Shape;576;p32"/>
            <p:cNvSpPr/>
            <p:nvPr/>
          </p:nvSpPr>
          <p:spPr>
            <a:xfrm>
              <a:off x="1150000" y="1575475"/>
              <a:ext cx="65225" cy="125600"/>
            </a:xfrm>
            <a:custGeom>
              <a:avLst/>
              <a:gdLst/>
              <a:ahLst/>
              <a:cxnLst/>
              <a:rect l="l" t="t" r="r" b="b"/>
              <a:pathLst>
                <a:path w="2609" h="5024" extrusionOk="0">
                  <a:moveTo>
                    <a:pt x="398" y="4325"/>
                  </a:moveTo>
                  <a:cubicBezTo>
                    <a:pt x="0" y="3493"/>
                    <a:pt x="354" y="1504"/>
                    <a:pt x="1274" y="752"/>
                  </a:cubicBezTo>
                  <a:cubicBezTo>
                    <a:pt x="2189" y="1"/>
                    <a:pt x="2609" y="642"/>
                    <a:pt x="2030" y="2008"/>
                  </a:cubicBezTo>
                  <a:cubicBezTo>
                    <a:pt x="1451" y="3374"/>
                    <a:pt x="739" y="5023"/>
                    <a:pt x="398" y="4325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7" name="Google Shape;577;p32"/>
            <p:cNvSpPr/>
            <p:nvPr/>
          </p:nvSpPr>
          <p:spPr>
            <a:xfrm>
              <a:off x="1182375" y="1644450"/>
              <a:ext cx="105375" cy="77175"/>
            </a:xfrm>
            <a:custGeom>
              <a:avLst/>
              <a:gdLst/>
              <a:ahLst/>
              <a:cxnLst/>
              <a:rect l="l" t="t" r="r" b="b"/>
              <a:pathLst>
                <a:path w="4215" h="3087" extrusionOk="0">
                  <a:moveTo>
                    <a:pt x="160" y="2326"/>
                  </a:moveTo>
                  <a:cubicBezTo>
                    <a:pt x="350" y="1429"/>
                    <a:pt x="1844" y="67"/>
                    <a:pt x="3029" y="36"/>
                  </a:cubicBezTo>
                  <a:cubicBezTo>
                    <a:pt x="4214" y="1"/>
                    <a:pt x="4157" y="761"/>
                    <a:pt x="2866" y="1490"/>
                  </a:cubicBezTo>
                  <a:cubicBezTo>
                    <a:pt x="1570" y="2224"/>
                    <a:pt x="1" y="3087"/>
                    <a:pt x="160" y="232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8" name="Google Shape;578;p32"/>
            <p:cNvSpPr/>
            <p:nvPr/>
          </p:nvSpPr>
          <p:spPr>
            <a:xfrm>
              <a:off x="1175850" y="1716300"/>
              <a:ext cx="107800" cy="42125"/>
            </a:xfrm>
            <a:custGeom>
              <a:avLst/>
              <a:gdLst/>
              <a:ahLst/>
              <a:cxnLst/>
              <a:rect l="l" t="t" r="r" b="b"/>
              <a:pathLst>
                <a:path w="4312" h="1685" extrusionOk="0">
                  <a:moveTo>
                    <a:pt x="3861" y="1437"/>
                  </a:moveTo>
                  <a:cubicBezTo>
                    <a:pt x="4073" y="1384"/>
                    <a:pt x="4312" y="955"/>
                    <a:pt x="3900" y="566"/>
                  </a:cubicBezTo>
                  <a:cubicBezTo>
                    <a:pt x="3489" y="177"/>
                    <a:pt x="1699" y="0"/>
                    <a:pt x="850" y="385"/>
                  </a:cubicBezTo>
                  <a:cubicBezTo>
                    <a:pt x="1" y="770"/>
                    <a:pt x="2844" y="1685"/>
                    <a:pt x="3861" y="143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9" name="Google Shape;579;p32"/>
            <p:cNvSpPr/>
            <p:nvPr/>
          </p:nvSpPr>
          <p:spPr>
            <a:xfrm>
              <a:off x="1162150" y="1734200"/>
              <a:ext cx="66800" cy="92875"/>
            </a:xfrm>
            <a:custGeom>
              <a:avLst/>
              <a:gdLst/>
              <a:ahLst/>
              <a:cxnLst/>
              <a:rect l="l" t="t" r="r" b="b"/>
              <a:pathLst>
                <a:path w="2672" h="3715" extrusionOk="0">
                  <a:moveTo>
                    <a:pt x="1614" y="3569"/>
                  </a:moveTo>
                  <a:cubicBezTo>
                    <a:pt x="1774" y="3714"/>
                    <a:pt x="2485" y="3595"/>
                    <a:pt x="2578" y="3038"/>
                  </a:cubicBezTo>
                  <a:cubicBezTo>
                    <a:pt x="2671" y="2476"/>
                    <a:pt x="1592" y="973"/>
                    <a:pt x="797" y="487"/>
                  </a:cubicBezTo>
                  <a:cubicBezTo>
                    <a:pt x="1" y="1"/>
                    <a:pt x="836" y="2861"/>
                    <a:pt x="1614" y="3569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0" name="Google Shape;580;p32"/>
            <p:cNvSpPr/>
            <p:nvPr/>
          </p:nvSpPr>
          <p:spPr>
            <a:xfrm>
              <a:off x="1115725" y="1743925"/>
              <a:ext cx="49650" cy="116425"/>
            </a:xfrm>
            <a:custGeom>
              <a:avLst/>
              <a:gdLst/>
              <a:ahLst/>
              <a:cxnLst/>
              <a:rect l="l" t="t" r="r" b="b"/>
              <a:pathLst>
                <a:path w="1986" h="4657" extrusionOk="0">
                  <a:moveTo>
                    <a:pt x="1517" y="646"/>
                  </a:moveTo>
                  <a:cubicBezTo>
                    <a:pt x="1986" y="1402"/>
                    <a:pt x="1933" y="3241"/>
                    <a:pt x="1203" y="3949"/>
                  </a:cubicBezTo>
                  <a:cubicBezTo>
                    <a:pt x="469" y="4656"/>
                    <a:pt x="1" y="4073"/>
                    <a:pt x="346" y="2799"/>
                  </a:cubicBezTo>
                  <a:cubicBezTo>
                    <a:pt x="686" y="1526"/>
                    <a:pt x="1115" y="1"/>
                    <a:pt x="1517" y="64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1" name="Google Shape;581;p32"/>
            <p:cNvSpPr/>
            <p:nvPr/>
          </p:nvSpPr>
          <p:spPr>
            <a:xfrm>
              <a:off x="1045650" y="1728575"/>
              <a:ext cx="86675" cy="72750"/>
            </a:xfrm>
            <a:custGeom>
              <a:avLst/>
              <a:gdLst/>
              <a:ahLst/>
              <a:cxnLst/>
              <a:rect l="l" t="t" r="r" b="b"/>
              <a:pathLst>
                <a:path w="3467" h="2910" extrusionOk="0">
                  <a:moveTo>
                    <a:pt x="3423" y="707"/>
                  </a:moveTo>
                  <a:cubicBezTo>
                    <a:pt x="3365" y="1539"/>
                    <a:pt x="2198" y="2816"/>
                    <a:pt x="1124" y="2861"/>
                  </a:cubicBezTo>
                  <a:cubicBezTo>
                    <a:pt x="54" y="2909"/>
                    <a:pt x="1" y="2206"/>
                    <a:pt x="1079" y="1517"/>
                  </a:cubicBezTo>
                  <a:cubicBezTo>
                    <a:pt x="2158" y="822"/>
                    <a:pt x="3467" y="0"/>
                    <a:pt x="3423" y="70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2" name="Google Shape;582;p32"/>
            <p:cNvSpPr/>
            <p:nvPr/>
          </p:nvSpPr>
          <p:spPr>
            <a:xfrm>
              <a:off x="1029175" y="1694975"/>
              <a:ext cx="107800" cy="39800"/>
            </a:xfrm>
            <a:custGeom>
              <a:avLst/>
              <a:gdLst/>
              <a:ahLst/>
              <a:cxnLst/>
              <a:rect l="l" t="t" r="r" b="b"/>
              <a:pathLst>
                <a:path w="4312" h="1592" extrusionOk="0">
                  <a:moveTo>
                    <a:pt x="412" y="332"/>
                  </a:moveTo>
                  <a:cubicBezTo>
                    <a:pt x="204" y="398"/>
                    <a:pt x="1" y="844"/>
                    <a:pt x="443" y="1203"/>
                  </a:cubicBezTo>
                  <a:cubicBezTo>
                    <a:pt x="881" y="1556"/>
                    <a:pt x="2680" y="1592"/>
                    <a:pt x="3498" y="1136"/>
                  </a:cubicBezTo>
                  <a:cubicBezTo>
                    <a:pt x="4312" y="685"/>
                    <a:pt x="1407" y="0"/>
                    <a:pt x="412" y="332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3" name="Google Shape;583;p32"/>
            <p:cNvSpPr/>
            <p:nvPr/>
          </p:nvSpPr>
          <p:spPr>
            <a:xfrm>
              <a:off x="1079250" y="1623350"/>
              <a:ext cx="71550" cy="89100"/>
            </a:xfrm>
            <a:custGeom>
              <a:avLst/>
              <a:gdLst/>
              <a:ahLst/>
              <a:cxnLst/>
              <a:rect l="l" t="t" r="r" b="b"/>
              <a:pathLst>
                <a:path w="2862" h="3564" extrusionOk="0">
                  <a:moveTo>
                    <a:pt x="965" y="133"/>
                  </a:moveTo>
                  <a:cubicBezTo>
                    <a:pt x="797" y="0"/>
                    <a:pt x="98" y="177"/>
                    <a:pt x="49" y="743"/>
                  </a:cubicBezTo>
                  <a:cubicBezTo>
                    <a:pt x="1" y="1309"/>
                    <a:pt x="1194" y="2719"/>
                    <a:pt x="2026" y="3144"/>
                  </a:cubicBezTo>
                  <a:cubicBezTo>
                    <a:pt x="2861" y="3564"/>
                    <a:pt x="1800" y="774"/>
                    <a:pt x="965" y="133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4" name="Google Shape;584;p32"/>
            <p:cNvSpPr/>
            <p:nvPr/>
          </p:nvSpPr>
          <p:spPr>
            <a:xfrm>
              <a:off x="893000" y="1796750"/>
              <a:ext cx="32300" cy="35400"/>
            </a:xfrm>
            <a:custGeom>
              <a:avLst/>
              <a:gdLst/>
              <a:ahLst/>
              <a:cxnLst/>
              <a:rect l="l" t="t" r="r" b="b"/>
              <a:pathLst>
                <a:path w="1292" h="1416" extrusionOk="0">
                  <a:moveTo>
                    <a:pt x="598" y="1398"/>
                  </a:moveTo>
                  <a:cubicBezTo>
                    <a:pt x="262" y="1385"/>
                    <a:pt x="1" y="1067"/>
                    <a:pt x="10" y="695"/>
                  </a:cubicBezTo>
                  <a:cubicBezTo>
                    <a:pt x="23" y="306"/>
                    <a:pt x="324" y="1"/>
                    <a:pt x="691" y="5"/>
                  </a:cubicBezTo>
                  <a:cubicBezTo>
                    <a:pt x="1040" y="10"/>
                    <a:pt x="1292" y="346"/>
                    <a:pt x="1261" y="766"/>
                  </a:cubicBezTo>
                  <a:cubicBezTo>
                    <a:pt x="1234" y="1146"/>
                    <a:pt x="951" y="1416"/>
                    <a:pt x="598" y="1398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5" name="Google Shape;585;p32"/>
            <p:cNvSpPr/>
            <p:nvPr/>
          </p:nvSpPr>
          <p:spPr>
            <a:xfrm>
              <a:off x="833000" y="1677950"/>
              <a:ext cx="66450" cy="117075"/>
            </a:xfrm>
            <a:custGeom>
              <a:avLst/>
              <a:gdLst/>
              <a:ahLst/>
              <a:cxnLst/>
              <a:rect l="l" t="t" r="r" b="b"/>
              <a:pathLst>
                <a:path w="2658" h="4683" extrusionOk="0">
                  <a:moveTo>
                    <a:pt x="1937" y="4390"/>
                  </a:moveTo>
                  <a:cubicBezTo>
                    <a:pt x="1083" y="4050"/>
                    <a:pt x="0" y="2348"/>
                    <a:pt x="168" y="1172"/>
                  </a:cubicBezTo>
                  <a:cubicBezTo>
                    <a:pt x="341" y="0"/>
                    <a:pt x="1079" y="186"/>
                    <a:pt x="1579" y="1587"/>
                  </a:cubicBezTo>
                  <a:cubicBezTo>
                    <a:pt x="2078" y="2989"/>
                    <a:pt x="2657" y="4682"/>
                    <a:pt x="1937" y="439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6" name="Google Shape;586;p32"/>
            <p:cNvSpPr/>
            <p:nvPr/>
          </p:nvSpPr>
          <p:spPr>
            <a:xfrm>
              <a:off x="902075" y="1672625"/>
              <a:ext cx="58925" cy="128150"/>
            </a:xfrm>
            <a:custGeom>
              <a:avLst/>
              <a:gdLst/>
              <a:ahLst/>
              <a:cxnLst/>
              <a:rect l="l" t="t" r="r" b="b"/>
              <a:pathLst>
                <a:path w="2357" h="5126" extrusionOk="0">
                  <a:moveTo>
                    <a:pt x="469" y="4458"/>
                  </a:moveTo>
                  <a:cubicBezTo>
                    <a:pt x="0" y="3666"/>
                    <a:pt x="182" y="1654"/>
                    <a:pt x="1035" y="828"/>
                  </a:cubicBezTo>
                  <a:cubicBezTo>
                    <a:pt x="1884" y="1"/>
                    <a:pt x="2357" y="602"/>
                    <a:pt x="1897" y="2017"/>
                  </a:cubicBezTo>
                  <a:cubicBezTo>
                    <a:pt x="1437" y="3432"/>
                    <a:pt x="863" y="5125"/>
                    <a:pt x="469" y="4458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7" name="Google Shape;587;p32"/>
            <p:cNvSpPr/>
            <p:nvPr/>
          </p:nvSpPr>
          <p:spPr>
            <a:xfrm>
              <a:off x="928275" y="1745575"/>
              <a:ext cx="85450" cy="69900"/>
            </a:xfrm>
            <a:custGeom>
              <a:avLst/>
              <a:gdLst/>
              <a:ahLst/>
              <a:cxnLst/>
              <a:rect l="l" t="t" r="r" b="b"/>
              <a:pathLst>
                <a:path w="3418" h="2796" extrusionOk="0">
                  <a:moveTo>
                    <a:pt x="3299" y="677"/>
                  </a:moveTo>
                  <a:cubicBezTo>
                    <a:pt x="3418" y="496"/>
                    <a:pt x="3303" y="19"/>
                    <a:pt x="2737" y="10"/>
                  </a:cubicBezTo>
                  <a:cubicBezTo>
                    <a:pt x="2171" y="1"/>
                    <a:pt x="730" y="1075"/>
                    <a:pt x="367" y="1937"/>
                  </a:cubicBezTo>
                  <a:cubicBezTo>
                    <a:pt x="0" y="2795"/>
                    <a:pt x="2715" y="1553"/>
                    <a:pt x="3299" y="67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8" name="Google Shape;588;p32"/>
            <p:cNvSpPr/>
            <p:nvPr/>
          </p:nvSpPr>
          <p:spPr>
            <a:xfrm>
              <a:off x="917225" y="1814675"/>
              <a:ext cx="106575" cy="47650"/>
            </a:xfrm>
            <a:custGeom>
              <a:avLst/>
              <a:gdLst/>
              <a:ahLst/>
              <a:cxnLst/>
              <a:rect l="l" t="t" r="r" b="b"/>
              <a:pathLst>
                <a:path w="4263" h="1906" extrusionOk="0">
                  <a:moveTo>
                    <a:pt x="3599" y="1901"/>
                  </a:moveTo>
                  <a:cubicBezTo>
                    <a:pt x="3820" y="1901"/>
                    <a:pt x="4262" y="1331"/>
                    <a:pt x="3953" y="858"/>
                  </a:cubicBezTo>
                  <a:cubicBezTo>
                    <a:pt x="3643" y="385"/>
                    <a:pt x="1831" y="0"/>
                    <a:pt x="915" y="182"/>
                  </a:cubicBezTo>
                  <a:cubicBezTo>
                    <a:pt x="0" y="358"/>
                    <a:pt x="2551" y="1906"/>
                    <a:pt x="3599" y="190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9" name="Google Shape;589;p32"/>
            <p:cNvSpPr/>
            <p:nvPr/>
          </p:nvSpPr>
          <p:spPr>
            <a:xfrm>
              <a:off x="910150" y="1843400"/>
              <a:ext cx="69875" cy="96750"/>
            </a:xfrm>
            <a:custGeom>
              <a:avLst/>
              <a:gdLst/>
              <a:ahLst/>
              <a:cxnLst/>
              <a:rect l="l" t="t" r="r" b="b"/>
              <a:pathLst>
                <a:path w="2795" h="3870" extrusionOk="0">
                  <a:moveTo>
                    <a:pt x="730" y="204"/>
                  </a:moveTo>
                  <a:cubicBezTo>
                    <a:pt x="1592" y="447"/>
                    <a:pt x="2794" y="1840"/>
                    <a:pt x="2733" y="2852"/>
                  </a:cubicBezTo>
                  <a:cubicBezTo>
                    <a:pt x="2666" y="3869"/>
                    <a:pt x="1932" y="3754"/>
                    <a:pt x="1322" y="2583"/>
                  </a:cubicBezTo>
                  <a:cubicBezTo>
                    <a:pt x="716" y="1416"/>
                    <a:pt x="0" y="1"/>
                    <a:pt x="730" y="204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0" name="Google Shape;590;p32"/>
            <p:cNvSpPr/>
            <p:nvPr/>
          </p:nvSpPr>
          <p:spPr>
            <a:xfrm>
              <a:off x="864825" y="1839750"/>
              <a:ext cx="50875" cy="111225"/>
            </a:xfrm>
            <a:custGeom>
              <a:avLst/>
              <a:gdLst/>
              <a:ahLst/>
              <a:cxnLst/>
              <a:rect l="l" t="t" r="r" b="b"/>
              <a:pathLst>
                <a:path w="2035" h="4449" extrusionOk="0">
                  <a:moveTo>
                    <a:pt x="1508" y="549"/>
                  </a:moveTo>
                  <a:cubicBezTo>
                    <a:pt x="2034" y="1199"/>
                    <a:pt x="2030" y="2932"/>
                    <a:pt x="1269" y="3688"/>
                  </a:cubicBezTo>
                  <a:cubicBezTo>
                    <a:pt x="513" y="4449"/>
                    <a:pt x="1" y="3967"/>
                    <a:pt x="328" y="2724"/>
                  </a:cubicBezTo>
                  <a:cubicBezTo>
                    <a:pt x="655" y="1482"/>
                    <a:pt x="1066" y="1"/>
                    <a:pt x="1508" y="549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1" name="Google Shape;591;p32"/>
            <p:cNvSpPr/>
            <p:nvPr/>
          </p:nvSpPr>
          <p:spPr>
            <a:xfrm>
              <a:off x="803375" y="1824500"/>
              <a:ext cx="80475" cy="75750"/>
            </a:xfrm>
            <a:custGeom>
              <a:avLst/>
              <a:gdLst/>
              <a:ahLst/>
              <a:cxnLst/>
              <a:rect l="l" t="t" r="r" b="b"/>
              <a:pathLst>
                <a:path w="3219" h="3030" extrusionOk="0">
                  <a:moveTo>
                    <a:pt x="106" y="2371"/>
                  </a:moveTo>
                  <a:cubicBezTo>
                    <a:pt x="0" y="2561"/>
                    <a:pt x="151" y="3029"/>
                    <a:pt x="712" y="2989"/>
                  </a:cubicBezTo>
                  <a:cubicBezTo>
                    <a:pt x="1278" y="2954"/>
                    <a:pt x="2627" y="1769"/>
                    <a:pt x="2923" y="885"/>
                  </a:cubicBezTo>
                  <a:cubicBezTo>
                    <a:pt x="3219" y="1"/>
                    <a:pt x="615" y="1455"/>
                    <a:pt x="106" y="237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2" name="Google Shape;592;p32"/>
            <p:cNvSpPr/>
            <p:nvPr/>
          </p:nvSpPr>
          <p:spPr>
            <a:xfrm>
              <a:off x="786025" y="1781850"/>
              <a:ext cx="108125" cy="46100"/>
            </a:xfrm>
            <a:custGeom>
              <a:avLst/>
              <a:gdLst/>
              <a:ahLst/>
              <a:cxnLst/>
              <a:rect l="l" t="t" r="r" b="b"/>
              <a:pathLst>
                <a:path w="4325" h="1844" extrusionOk="0">
                  <a:moveTo>
                    <a:pt x="615" y="93"/>
                  </a:moveTo>
                  <a:cubicBezTo>
                    <a:pt x="398" y="111"/>
                    <a:pt x="0" y="712"/>
                    <a:pt x="345" y="1158"/>
                  </a:cubicBezTo>
                  <a:cubicBezTo>
                    <a:pt x="694" y="1605"/>
                    <a:pt x="2529" y="1844"/>
                    <a:pt x="3427" y="1592"/>
                  </a:cubicBezTo>
                  <a:cubicBezTo>
                    <a:pt x="4324" y="1340"/>
                    <a:pt x="1658" y="0"/>
                    <a:pt x="615" y="93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3" name="Google Shape;593;p32"/>
            <p:cNvSpPr/>
            <p:nvPr/>
          </p:nvSpPr>
          <p:spPr>
            <a:xfrm>
              <a:off x="1101250" y="1914800"/>
              <a:ext cx="55325" cy="103850"/>
            </a:xfrm>
            <a:custGeom>
              <a:avLst/>
              <a:gdLst/>
              <a:ahLst/>
              <a:cxnLst/>
              <a:rect l="l" t="t" r="r" b="b"/>
              <a:pathLst>
                <a:path w="2213" h="4154" extrusionOk="0">
                  <a:moveTo>
                    <a:pt x="1700" y="0"/>
                  </a:moveTo>
                  <a:cubicBezTo>
                    <a:pt x="1525" y="0"/>
                    <a:pt x="1296" y="120"/>
                    <a:pt x="1031" y="377"/>
                  </a:cubicBezTo>
                  <a:cubicBezTo>
                    <a:pt x="182" y="1199"/>
                    <a:pt x="1" y="3211"/>
                    <a:pt x="465" y="4002"/>
                  </a:cubicBezTo>
                  <a:cubicBezTo>
                    <a:pt x="526" y="4106"/>
                    <a:pt x="591" y="4154"/>
                    <a:pt x="660" y="4154"/>
                  </a:cubicBezTo>
                  <a:cubicBezTo>
                    <a:pt x="1034" y="4154"/>
                    <a:pt x="1504" y="2757"/>
                    <a:pt x="1893" y="1562"/>
                  </a:cubicBezTo>
                  <a:cubicBezTo>
                    <a:pt x="2213" y="587"/>
                    <a:pt x="2088" y="0"/>
                    <a:pt x="1700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4" name="Google Shape;594;p32"/>
            <p:cNvSpPr/>
            <p:nvPr/>
          </p:nvSpPr>
          <p:spPr>
            <a:xfrm>
              <a:off x="891025" y="1544425"/>
              <a:ext cx="74675" cy="59650"/>
            </a:xfrm>
            <a:custGeom>
              <a:avLst/>
              <a:gdLst/>
              <a:ahLst/>
              <a:cxnLst/>
              <a:rect l="l" t="t" r="r" b="b"/>
              <a:pathLst>
                <a:path w="2987" h="2386" extrusionOk="0">
                  <a:moveTo>
                    <a:pt x="2753" y="0"/>
                  </a:moveTo>
                  <a:cubicBezTo>
                    <a:pt x="2179" y="0"/>
                    <a:pt x="500" y="1049"/>
                    <a:pt x="102" y="1764"/>
                  </a:cubicBezTo>
                  <a:cubicBezTo>
                    <a:pt x="0" y="1947"/>
                    <a:pt x="135" y="2386"/>
                    <a:pt x="646" y="2386"/>
                  </a:cubicBezTo>
                  <a:cubicBezTo>
                    <a:pt x="667" y="2386"/>
                    <a:pt x="689" y="2385"/>
                    <a:pt x="712" y="2383"/>
                  </a:cubicBezTo>
                  <a:cubicBezTo>
                    <a:pt x="1274" y="2348"/>
                    <a:pt x="2627" y="1159"/>
                    <a:pt x="2923" y="274"/>
                  </a:cubicBezTo>
                  <a:cubicBezTo>
                    <a:pt x="2986" y="82"/>
                    <a:pt x="2912" y="0"/>
                    <a:pt x="2753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5" name="Google Shape;595;p32"/>
            <p:cNvSpPr/>
            <p:nvPr/>
          </p:nvSpPr>
          <p:spPr>
            <a:xfrm>
              <a:off x="927175" y="1513025"/>
              <a:ext cx="39800" cy="15950"/>
            </a:xfrm>
            <a:custGeom>
              <a:avLst/>
              <a:gdLst/>
              <a:ahLst/>
              <a:cxnLst/>
              <a:rect l="l" t="t" r="r" b="b"/>
              <a:pathLst>
                <a:path w="1592" h="638" extrusionOk="0">
                  <a:moveTo>
                    <a:pt x="1172" y="1"/>
                  </a:moveTo>
                  <a:cubicBezTo>
                    <a:pt x="791" y="191"/>
                    <a:pt x="402" y="399"/>
                    <a:pt x="0" y="624"/>
                  </a:cubicBezTo>
                  <a:cubicBezTo>
                    <a:pt x="131" y="633"/>
                    <a:pt x="261" y="637"/>
                    <a:pt x="389" y="637"/>
                  </a:cubicBezTo>
                  <a:cubicBezTo>
                    <a:pt x="724" y="637"/>
                    <a:pt x="1040" y="606"/>
                    <a:pt x="1287" y="536"/>
                  </a:cubicBezTo>
                  <a:cubicBezTo>
                    <a:pt x="1592" y="447"/>
                    <a:pt x="1486" y="239"/>
                    <a:pt x="1172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6" name="Google Shape;596;p32"/>
            <p:cNvSpPr/>
            <p:nvPr/>
          </p:nvSpPr>
          <p:spPr>
            <a:xfrm>
              <a:off x="724550" y="1658600"/>
              <a:ext cx="58950" cy="52750"/>
            </a:xfrm>
            <a:custGeom>
              <a:avLst/>
              <a:gdLst/>
              <a:ahLst/>
              <a:cxnLst/>
              <a:rect l="l" t="t" r="r" b="b"/>
              <a:pathLst>
                <a:path w="2358" h="2110" extrusionOk="0">
                  <a:moveTo>
                    <a:pt x="1681" y="0"/>
                  </a:moveTo>
                  <a:cubicBezTo>
                    <a:pt x="1575" y="5"/>
                    <a:pt x="1473" y="27"/>
                    <a:pt x="1380" y="62"/>
                  </a:cubicBezTo>
                  <a:cubicBezTo>
                    <a:pt x="854" y="699"/>
                    <a:pt x="394" y="1384"/>
                    <a:pt x="1" y="2109"/>
                  </a:cubicBezTo>
                  <a:cubicBezTo>
                    <a:pt x="761" y="1857"/>
                    <a:pt x="1884" y="1194"/>
                    <a:pt x="2238" y="668"/>
                  </a:cubicBezTo>
                  <a:cubicBezTo>
                    <a:pt x="2357" y="487"/>
                    <a:pt x="2247" y="9"/>
                    <a:pt x="1681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7" name="Google Shape;597;p32"/>
            <p:cNvSpPr/>
            <p:nvPr/>
          </p:nvSpPr>
          <p:spPr>
            <a:xfrm>
              <a:off x="709750" y="1730825"/>
              <a:ext cx="83800" cy="44200"/>
            </a:xfrm>
            <a:custGeom>
              <a:avLst/>
              <a:gdLst/>
              <a:ahLst/>
              <a:cxnLst/>
              <a:rect l="l" t="t" r="r" b="b"/>
              <a:pathLst>
                <a:path w="3352" h="1768" extrusionOk="0">
                  <a:moveTo>
                    <a:pt x="542" y="0"/>
                  </a:moveTo>
                  <a:cubicBezTo>
                    <a:pt x="423" y="0"/>
                    <a:pt x="310" y="5"/>
                    <a:pt x="204" y="16"/>
                  </a:cubicBezTo>
                  <a:cubicBezTo>
                    <a:pt x="129" y="180"/>
                    <a:pt x="62" y="348"/>
                    <a:pt x="0" y="511"/>
                  </a:cubicBezTo>
                  <a:cubicBezTo>
                    <a:pt x="512" y="1023"/>
                    <a:pt x="1955" y="1767"/>
                    <a:pt x="2687" y="1767"/>
                  </a:cubicBezTo>
                  <a:cubicBezTo>
                    <a:pt x="2689" y="1767"/>
                    <a:pt x="2691" y="1767"/>
                    <a:pt x="2693" y="1767"/>
                  </a:cubicBezTo>
                  <a:cubicBezTo>
                    <a:pt x="2910" y="1767"/>
                    <a:pt x="3352" y="1201"/>
                    <a:pt x="3042" y="724"/>
                  </a:cubicBezTo>
                  <a:cubicBezTo>
                    <a:pt x="2787" y="330"/>
                    <a:pt x="1497" y="0"/>
                    <a:pt x="542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8" name="Google Shape;598;p32"/>
            <p:cNvSpPr/>
            <p:nvPr/>
          </p:nvSpPr>
          <p:spPr>
            <a:xfrm>
              <a:off x="1032050" y="1918825"/>
              <a:ext cx="64275" cy="100600"/>
            </a:xfrm>
            <a:custGeom>
              <a:avLst/>
              <a:gdLst/>
              <a:ahLst/>
              <a:cxnLst/>
              <a:rect l="l" t="t" r="r" b="b"/>
              <a:pathLst>
                <a:path w="2571" h="4024" extrusionOk="0">
                  <a:moveTo>
                    <a:pt x="660" y="0"/>
                  </a:moveTo>
                  <a:cubicBezTo>
                    <a:pt x="433" y="0"/>
                    <a:pt x="248" y="253"/>
                    <a:pt x="173" y="773"/>
                  </a:cubicBezTo>
                  <a:cubicBezTo>
                    <a:pt x="1" y="1944"/>
                    <a:pt x="1084" y="3651"/>
                    <a:pt x="1937" y="3991"/>
                  </a:cubicBezTo>
                  <a:cubicBezTo>
                    <a:pt x="1992" y="4013"/>
                    <a:pt x="2039" y="4024"/>
                    <a:pt x="2080" y="4024"/>
                  </a:cubicBezTo>
                  <a:cubicBezTo>
                    <a:pt x="2571" y="4024"/>
                    <a:pt x="2041" y="2479"/>
                    <a:pt x="1579" y="1184"/>
                  </a:cubicBezTo>
                  <a:cubicBezTo>
                    <a:pt x="1300" y="404"/>
                    <a:pt x="947" y="0"/>
                    <a:pt x="660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9" name="Google Shape;599;p32"/>
            <p:cNvSpPr/>
            <p:nvPr/>
          </p:nvSpPr>
          <p:spPr>
            <a:xfrm>
              <a:off x="696925" y="1763050"/>
              <a:ext cx="52750" cy="81775"/>
            </a:xfrm>
            <a:custGeom>
              <a:avLst/>
              <a:gdLst/>
              <a:ahLst/>
              <a:cxnLst/>
              <a:rect l="l" t="t" r="r" b="b"/>
              <a:pathLst>
                <a:path w="2110" h="3271" extrusionOk="0">
                  <a:moveTo>
                    <a:pt x="244" y="1"/>
                  </a:moveTo>
                  <a:cubicBezTo>
                    <a:pt x="147" y="328"/>
                    <a:pt x="63" y="659"/>
                    <a:pt x="1" y="995"/>
                  </a:cubicBezTo>
                  <a:cubicBezTo>
                    <a:pt x="173" y="1406"/>
                    <a:pt x="416" y="1875"/>
                    <a:pt x="642" y="2313"/>
                  </a:cubicBezTo>
                  <a:cubicBezTo>
                    <a:pt x="973" y="2947"/>
                    <a:pt x="1341" y="3271"/>
                    <a:pt x="1619" y="3271"/>
                  </a:cubicBezTo>
                  <a:cubicBezTo>
                    <a:pt x="1852" y="3271"/>
                    <a:pt x="2022" y="3042"/>
                    <a:pt x="2052" y="2578"/>
                  </a:cubicBezTo>
                  <a:cubicBezTo>
                    <a:pt x="2110" y="1641"/>
                    <a:pt x="1079" y="372"/>
                    <a:pt x="244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0" name="Google Shape;600;p32"/>
            <p:cNvSpPr/>
            <p:nvPr/>
          </p:nvSpPr>
          <p:spPr>
            <a:xfrm>
              <a:off x="1134750" y="1979575"/>
              <a:ext cx="50300" cy="52200"/>
            </a:xfrm>
            <a:custGeom>
              <a:avLst/>
              <a:gdLst/>
              <a:ahLst/>
              <a:cxnLst/>
              <a:rect l="l" t="t" r="r" b="b"/>
              <a:pathLst>
                <a:path w="2012" h="2088" extrusionOk="0">
                  <a:moveTo>
                    <a:pt x="2012" y="1"/>
                  </a:moveTo>
                  <a:lnTo>
                    <a:pt x="2012" y="1"/>
                  </a:lnTo>
                  <a:cubicBezTo>
                    <a:pt x="1340" y="301"/>
                    <a:pt x="363" y="1124"/>
                    <a:pt x="71" y="1809"/>
                  </a:cubicBezTo>
                  <a:cubicBezTo>
                    <a:pt x="0" y="1977"/>
                    <a:pt x="44" y="2061"/>
                    <a:pt x="168" y="2088"/>
                  </a:cubicBezTo>
                  <a:cubicBezTo>
                    <a:pt x="854" y="1455"/>
                    <a:pt x="1468" y="757"/>
                    <a:pt x="2012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1" name="Google Shape;601;p32"/>
            <p:cNvSpPr/>
            <p:nvPr/>
          </p:nvSpPr>
          <p:spPr>
            <a:xfrm>
              <a:off x="864650" y="2017600"/>
              <a:ext cx="78350" cy="55425"/>
            </a:xfrm>
            <a:custGeom>
              <a:avLst/>
              <a:gdLst/>
              <a:ahLst/>
              <a:cxnLst/>
              <a:rect l="l" t="t" r="r" b="b"/>
              <a:pathLst>
                <a:path w="3134" h="2217" extrusionOk="0">
                  <a:moveTo>
                    <a:pt x="2450" y="1"/>
                  </a:moveTo>
                  <a:cubicBezTo>
                    <a:pt x="1879" y="1"/>
                    <a:pt x="448" y="1070"/>
                    <a:pt x="87" y="1928"/>
                  </a:cubicBezTo>
                  <a:cubicBezTo>
                    <a:pt x="0" y="2131"/>
                    <a:pt x="86" y="2217"/>
                    <a:pt x="275" y="2217"/>
                  </a:cubicBezTo>
                  <a:cubicBezTo>
                    <a:pt x="885" y="2217"/>
                    <a:pt x="2569" y="1333"/>
                    <a:pt x="3014" y="668"/>
                  </a:cubicBezTo>
                  <a:cubicBezTo>
                    <a:pt x="3133" y="487"/>
                    <a:pt x="3023" y="9"/>
                    <a:pt x="2457" y="1"/>
                  </a:cubicBezTo>
                  <a:cubicBezTo>
                    <a:pt x="2455" y="1"/>
                    <a:pt x="2452" y="1"/>
                    <a:pt x="2450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2" name="Google Shape;602;p32"/>
            <p:cNvSpPr/>
            <p:nvPr/>
          </p:nvSpPr>
          <p:spPr>
            <a:xfrm>
              <a:off x="1247750" y="1531150"/>
              <a:ext cx="27825" cy="41725"/>
            </a:xfrm>
            <a:custGeom>
              <a:avLst/>
              <a:gdLst/>
              <a:ahLst/>
              <a:cxnLst/>
              <a:rect l="l" t="t" r="r" b="b"/>
              <a:pathLst>
                <a:path w="1113" h="1669" extrusionOk="0">
                  <a:moveTo>
                    <a:pt x="313" y="1"/>
                  </a:moveTo>
                  <a:cubicBezTo>
                    <a:pt x="282" y="116"/>
                    <a:pt x="251" y="231"/>
                    <a:pt x="220" y="341"/>
                  </a:cubicBezTo>
                  <a:cubicBezTo>
                    <a:pt x="0" y="1176"/>
                    <a:pt x="163" y="1668"/>
                    <a:pt x="523" y="1668"/>
                  </a:cubicBezTo>
                  <a:cubicBezTo>
                    <a:pt x="685" y="1668"/>
                    <a:pt x="887" y="1568"/>
                    <a:pt x="1113" y="1354"/>
                  </a:cubicBezTo>
                  <a:cubicBezTo>
                    <a:pt x="1033" y="1172"/>
                    <a:pt x="945" y="996"/>
                    <a:pt x="856" y="832"/>
                  </a:cubicBezTo>
                  <a:cubicBezTo>
                    <a:pt x="693" y="540"/>
                    <a:pt x="512" y="266"/>
                    <a:pt x="313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3" name="Google Shape;603;p32"/>
            <p:cNvSpPr/>
            <p:nvPr/>
          </p:nvSpPr>
          <p:spPr>
            <a:xfrm>
              <a:off x="831325" y="1955725"/>
              <a:ext cx="55375" cy="103825"/>
            </a:xfrm>
            <a:custGeom>
              <a:avLst/>
              <a:gdLst/>
              <a:ahLst/>
              <a:cxnLst/>
              <a:rect l="l" t="t" r="r" b="b"/>
              <a:pathLst>
                <a:path w="2215" h="4153" extrusionOk="0">
                  <a:moveTo>
                    <a:pt x="1702" y="0"/>
                  </a:moveTo>
                  <a:cubicBezTo>
                    <a:pt x="1528" y="0"/>
                    <a:pt x="1300" y="119"/>
                    <a:pt x="1035" y="376"/>
                  </a:cubicBezTo>
                  <a:cubicBezTo>
                    <a:pt x="182" y="1202"/>
                    <a:pt x="1" y="3210"/>
                    <a:pt x="470" y="4001"/>
                  </a:cubicBezTo>
                  <a:cubicBezTo>
                    <a:pt x="531" y="4105"/>
                    <a:pt x="597" y="4153"/>
                    <a:pt x="666" y="4153"/>
                  </a:cubicBezTo>
                  <a:cubicBezTo>
                    <a:pt x="1042" y="4153"/>
                    <a:pt x="1509" y="2756"/>
                    <a:pt x="1898" y="1565"/>
                  </a:cubicBezTo>
                  <a:cubicBezTo>
                    <a:pt x="2215" y="589"/>
                    <a:pt x="2090" y="0"/>
                    <a:pt x="1702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4" name="Google Shape;604;p32"/>
            <p:cNvSpPr/>
            <p:nvPr/>
          </p:nvSpPr>
          <p:spPr>
            <a:xfrm>
              <a:off x="1183600" y="1491375"/>
              <a:ext cx="51425" cy="39750"/>
            </a:xfrm>
            <a:custGeom>
              <a:avLst/>
              <a:gdLst/>
              <a:ahLst/>
              <a:cxnLst/>
              <a:rect l="l" t="t" r="r" b="b"/>
              <a:pathLst>
                <a:path w="2057" h="1590" extrusionOk="0">
                  <a:moveTo>
                    <a:pt x="1092" y="0"/>
                  </a:moveTo>
                  <a:cubicBezTo>
                    <a:pt x="655" y="314"/>
                    <a:pt x="270" y="668"/>
                    <a:pt x="102" y="968"/>
                  </a:cubicBezTo>
                  <a:cubicBezTo>
                    <a:pt x="0" y="1151"/>
                    <a:pt x="135" y="1590"/>
                    <a:pt x="642" y="1590"/>
                  </a:cubicBezTo>
                  <a:cubicBezTo>
                    <a:pt x="663" y="1590"/>
                    <a:pt x="685" y="1589"/>
                    <a:pt x="708" y="1587"/>
                  </a:cubicBezTo>
                  <a:cubicBezTo>
                    <a:pt x="1022" y="1570"/>
                    <a:pt x="1574" y="1194"/>
                    <a:pt x="2056" y="716"/>
                  </a:cubicBezTo>
                  <a:cubicBezTo>
                    <a:pt x="1981" y="650"/>
                    <a:pt x="1906" y="584"/>
                    <a:pt x="1826" y="517"/>
                  </a:cubicBezTo>
                  <a:cubicBezTo>
                    <a:pt x="1596" y="332"/>
                    <a:pt x="1349" y="155"/>
                    <a:pt x="1092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5" name="Google Shape;605;p32"/>
            <p:cNvSpPr/>
            <p:nvPr/>
          </p:nvSpPr>
          <p:spPr>
            <a:xfrm>
              <a:off x="764575" y="1959775"/>
              <a:ext cx="57725" cy="97650"/>
            </a:xfrm>
            <a:custGeom>
              <a:avLst/>
              <a:gdLst/>
              <a:ahLst/>
              <a:cxnLst/>
              <a:rect l="l" t="t" r="r" b="b"/>
              <a:pathLst>
                <a:path w="2309" h="3906" extrusionOk="0">
                  <a:moveTo>
                    <a:pt x="573" y="0"/>
                  </a:moveTo>
                  <a:cubicBezTo>
                    <a:pt x="345" y="0"/>
                    <a:pt x="159" y="253"/>
                    <a:pt x="84" y="771"/>
                  </a:cubicBezTo>
                  <a:cubicBezTo>
                    <a:pt x="0" y="1345"/>
                    <a:pt x="217" y="2044"/>
                    <a:pt x="558" y="2650"/>
                  </a:cubicBezTo>
                  <a:cubicBezTo>
                    <a:pt x="756" y="2835"/>
                    <a:pt x="960" y="3012"/>
                    <a:pt x="1172" y="3189"/>
                  </a:cubicBezTo>
                  <a:cubicBezTo>
                    <a:pt x="1486" y="3441"/>
                    <a:pt x="1813" y="3680"/>
                    <a:pt x="2154" y="3905"/>
                  </a:cubicBezTo>
                  <a:cubicBezTo>
                    <a:pt x="2308" y="3516"/>
                    <a:pt x="1871" y="2265"/>
                    <a:pt x="1490" y="1186"/>
                  </a:cubicBezTo>
                  <a:cubicBezTo>
                    <a:pt x="1214" y="404"/>
                    <a:pt x="860" y="0"/>
                    <a:pt x="573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6" name="Google Shape;606;p32"/>
            <p:cNvSpPr/>
            <p:nvPr/>
          </p:nvSpPr>
          <p:spPr>
            <a:xfrm>
              <a:off x="985075" y="2014825"/>
              <a:ext cx="107375" cy="40175"/>
            </a:xfrm>
            <a:custGeom>
              <a:avLst/>
              <a:gdLst/>
              <a:ahLst/>
              <a:cxnLst/>
              <a:rect l="l" t="t" r="r" b="b"/>
              <a:pathLst>
                <a:path w="4295" h="1607" extrusionOk="0">
                  <a:moveTo>
                    <a:pt x="725" y="1"/>
                  </a:moveTo>
                  <a:cubicBezTo>
                    <a:pt x="687" y="1"/>
                    <a:pt x="650" y="2"/>
                    <a:pt x="615" y="6"/>
                  </a:cubicBezTo>
                  <a:cubicBezTo>
                    <a:pt x="399" y="23"/>
                    <a:pt x="1" y="625"/>
                    <a:pt x="350" y="1071"/>
                  </a:cubicBezTo>
                  <a:cubicBezTo>
                    <a:pt x="599" y="1393"/>
                    <a:pt x="1621" y="1607"/>
                    <a:pt x="2509" y="1607"/>
                  </a:cubicBezTo>
                  <a:cubicBezTo>
                    <a:pt x="2853" y="1607"/>
                    <a:pt x="3177" y="1575"/>
                    <a:pt x="3427" y="1504"/>
                  </a:cubicBezTo>
                  <a:cubicBezTo>
                    <a:pt x="4295" y="1261"/>
                    <a:pt x="1833" y="1"/>
                    <a:pt x="725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7" name="Google Shape;607;p32"/>
            <p:cNvSpPr/>
            <p:nvPr/>
          </p:nvSpPr>
          <p:spPr>
            <a:xfrm>
              <a:off x="837300" y="2068675"/>
              <a:ext cx="13950" cy="7325"/>
            </a:xfrm>
            <a:custGeom>
              <a:avLst/>
              <a:gdLst/>
              <a:ahLst/>
              <a:cxnLst/>
              <a:rect l="l" t="t" r="r" b="b"/>
              <a:pathLst>
                <a:path w="558" h="293" extrusionOk="0">
                  <a:moveTo>
                    <a:pt x="89" y="0"/>
                  </a:moveTo>
                  <a:cubicBezTo>
                    <a:pt x="58" y="0"/>
                    <a:pt x="32" y="0"/>
                    <a:pt x="1" y="5"/>
                  </a:cubicBezTo>
                  <a:cubicBezTo>
                    <a:pt x="186" y="106"/>
                    <a:pt x="372" y="199"/>
                    <a:pt x="558" y="292"/>
                  </a:cubicBezTo>
                  <a:cubicBezTo>
                    <a:pt x="465" y="115"/>
                    <a:pt x="288" y="5"/>
                    <a:pt x="89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8" name="Google Shape;608;p32"/>
            <p:cNvSpPr/>
            <p:nvPr/>
          </p:nvSpPr>
          <p:spPr>
            <a:xfrm>
              <a:off x="886375" y="2089900"/>
              <a:ext cx="49000" cy="10625"/>
            </a:xfrm>
            <a:custGeom>
              <a:avLst/>
              <a:gdLst/>
              <a:ahLst/>
              <a:cxnLst/>
              <a:rect l="l" t="t" r="r" b="b"/>
              <a:pathLst>
                <a:path w="1960" h="425" extrusionOk="0">
                  <a:moveTo>
                    <a:pt x="1" y="0"/>
                  </a:moveTo>
                  <a:lnTo>
                    <a:pt x="1" y="0"/>
                  </a:lnTo>
                  <a:cubicBezTo>
                    <a:pt x="637" y="204"/>
                    <a:pt x="1292" y="345"/>
                    <a:pt x="1959" y="425"/>
                  </a:cubicBezTo>
                  <a:cubicBezTo>
                    <a:pt x="1473" y="190"/>
                    <a:pt x="673" y="22"/>
                    <a:pt x="1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9" name="Google Shape;609;p32"/>
            <p:cNvSpPr/>
            <p:nvPr/>
          </p:nvSpPr>
          <p:spPr>
            <a:xfrm>
              <a:off x="1023450" y="2070450"/>
              <a:ext cx="53200" cy="24775"/>
            </a:xfrm>
            <a:custGeom>
              <a:avLst/>
              <a:gdLst/>
              <a:ahLst/>
              <a:cxnLst/>
              <a:rect l="l" t="t" r="r" b="b"/>
              <a:pathLst>
                <a:path w="2128" h="991" extrusionOk="0">
                  <a:moveTo>
                    <a:pt x="1915" y="1"/>
                  </a:moveTo>
                  <a:cubicBezTo>
                    <a:pt x="1534" y="1"/>
                    <a:pt x="660" y="466"/>
                    <a:pt x="0" y="990"/>
                  </a:cubicBezTo>
                  <a:cubicBezTo>
                    <a:pt x="725" y="809"/>
                    <a:pt x="1432" y="548"/>
                    <a:pt x="2100" y="208"/>
                  </a:cubicBezTo>
                  <a:cubicBezTo>
                    <a:pt x="2127" y="63"/>
                    <a:pt x="2054" y="1"/>
                    <a:pt x="1915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0" name="Google Shape;610;p32"/>
            <p:cNvSpPr/>
            <p:nvPr/>
          </p:nvSpPr>
          <p:spPr>
            <a:xfrm>
              <a:off x="1091975" y="2027650"/>
              <a:ext cx="31750" cy="33425"/>
            </a:xfrm>
            <a:custGeom>
              <a:avLst/>
              <a:gdLst/>
              <a:ahLst/>
              <a:cxnLst/>
              <a:rect l="l" t="t" r="r" b="b"/>
              <a:pathLst>
                <a:path w="1270" h="1337" extrusionOk="0">
                  <a:moveTo>
                    <a:pt x="687" y="1"/>
                  </a:moveTo>
                  <a:cubicBezTo>
                    <a:pt x="323" y="1"/>
                    <a:pt x="31" y="309"/>
                    <a:pt x="18" y="691"/>
                  </a:cubicBezTo>
                  <a:cubicBezTo>
                    <a:pt x="0" y="956"/>
                    <a:pt x="142" y="1208"/>
                    <a:pt x="376" y="1336"/>
                  </a:cubicBezTo>
                  <a:cubicBezTo>
                    <a:pt x="677" y="1142"/>
                    <a:pt x="977" y="925"/>
                    <a:pt x="1269" y="691"/>
                  </a:cubicBezTo>
                  <a:cubicBezTo>
                    <a:pt x="1265" y="306"/>
                    <a:pt x="1021" y="5"/>
                    <a:pt x="694" y="1"/>
                  </a:cubicBezTo>
                  <a:cubicBezTo>
                    <a:pt x="692" y="1"/>
                    <a:pt x="689" y="1"/>
                    <a:pt x="687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1" name="Google Shape;611;p32"/>
            <p:cNvSpPr/>
            <p:nvPr/>
          </p:nvSpPr>
          <p:spPr>
            <a:xfrm>
              <a:off x="1022925" y="1467925"/>
              <a:ext cx="75025" cy="38075"/>
            </a:xfrm>
            <a:custGeom>
              <a:avLst/>
              <a:gdLst/>
              <a:ahLst/>
              <a:cxnLst/>
              <a:rect l="l" t="t" r="r" b="b"/>
              <a:pathLst>
                <a:path w="3001" h="1523" extrusionOk="0">
                  <a:moveTo>
                    <a:pt x="3001" y="1"/>
                  </a:moveTo>
                  <a:lnTo>
                    <a:pt x="3001" y="1"/>
                  </a:lnTo>
                  <a:cubicBezTo>
                    <a:pt x="2192" y="76"/>
                    <a:pt x="1396" y="235"/>
                    <a:pt x="618" y="474"/>
                  </a:cubicBezTo>
                  <a:cubicBezTo>
                    <a:pt x="384" y="721"/>
                    <a:pt x="189" y="987"/>
                    <a:pt x="87" y="1234"/>
                  </a:cubicBezTo>
                  <a:cubicBezTo>
                    <a:pt x="1" y="1438"/>
                    <a:pt x="87" y="1523"/>
                    <a:pt x="277" y="1523"/>
                  </a:cubicBezTo>
                  <a:cubicBezTo>
                    <a:pt x="880" y="1523"/>
                    <a:pt x="2530" y="663"/>
                    <a:pt x="3001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2" name="Google Shape;612;p32"/>
            <p:cNvSpPr/>
            <p:nvPr/>
          </p:nvSpPr>
          <p:spPr>
            <a:xfrm>
              <a:off x="1004900" y="1522825"/>
              <a:ext cx="106550" cy="44175"/>
            </a:xfrm>
            <a:custGeom>
              <a:avLst/>
              <a:gdLst/>
              <a:ahLst/>
              <a:cxnLst/>
              <a:rect l="l" t="t" r="r" b="b"/>
              <a:pathLst>
                <a:path w="4262" h="1767" extrusionOk="0">
                  <a:moveTo>
                    <a:pt x="1457" y="1"/>
                  </a:moveTo>
                  <a:cubicBezTo>
                    <a:pt x="1257" y="1"/>
                    <a:pt x="1073" y="15"/>
                    <a:pt x="914" y="46"/>
                  </a:cubicBezTo>
                  <a:cubicBezTo>
                    <a:pt x="1" y="223"/>
                    <a:pt x="2543" y="1766"/>
                    <a:pt x="3594" y="1766"/>
                  </a:cubicBezTo>
                  <a:cubicBezTo>
                    <a:pt x="3595" y="1766"/>
                    <a:pt x="3597" y="1766"/>
                    <a:pt x="3598" y="1766"/>
                  </a:cubicBezTo>
                  <a:cubicBezTo>
                    <a:pt x="3819" y="1766"/>
                    <a:pt x="4261" y="1196"/>
                    <a:pt x="3952" y="723"/>
                  </a:cubicBezTo>
                  <a:cubicBezTo>
                    <a:pt x="3696" y="331"/>
                    <a:pt x="2411" y="1"/>
                    <a:pt x="1457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3" name="Google Shape;613;p32"/>
            <p:cNvSpPr/>
            <p:nvPr/>
          </p:nvSpPr>
          <p:spPr>
            <a:xfrm>
              <a:off x="955150" y="1555275"/>
              <a:ext cx="48075" cy="90550"/>
            </a:xfrm>
            <a:custGeom>
              <a:avLst/>
              <a:gdLst/>
              <a:ahLst/>
              <a:cxnLst/>
              <a:rect l="l" t="t" r="r" b="b"/>
              <a:pathLst>
                <a:path w="1923" h="3622" extrusionOk="0">
                  <a:moveTo>
                    <a:pt x="1208" y="1"/>
                  </a:moveTo>
                  <a:cubicBezTo>
                    <a:pt x="840" y="1"/>
                    <a:pt x="500" y="1242"/>
                    <a:pt x="221" y="2294"/>
                  </a:cubicBezTo>
                  <a:cubicBezTo>
                    <a:pt x="0" y="3128"/>
                    <a:pt x="161" y="3621"/>
                    <a:pt x="521" y="3621"/>
                  </a:cubicBezTo>
                  <a:cubicBezTo>
                    <a:pt x="695" y="3621"/>
                    <a:pt x="916" y="3506"/>
                    <a:pt x="1162" y="3258"/>
                  </a:cubicBezTo>
                  <a:cubicBezTo>
                    <a:pt x="1923" y="2502"/>
                    <a:pt x="1923" y="769"/>
                    <a:pt x="1401" y="119"/>
                  </a:cubicBezTo>
                  <a:cubicBezTo>
                    <a:pt x="1336" y="38"/>
                    <a:pt x="1272" y="1"/>
                    <a:pt x="1208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4" name="Google Shape;614;p32"/>
            <p:cNvSpPr/>
            <p:nvPr/>
          </p:nvSpPr>
          <p:spPr>
            <a:xfrm>
              <a:off x="1000125" y="1552775"/>
              <a:ext cx="67550" cy="84025"/>
            </a:xfrm>
            <a:custGeom>
              <a:avLst/>
              <a:gdLst/>
              <a:ahLst/>
              <a:cxnLst/>
              <a:rect l="l" t="t" r="r" b="b"/>
              <a:pathLst>
                <a:path w="2702" h="3361" extrusionOk="0">
                  <a:moveTo>
                    <a:pt x="512" y="0"/>
                  </a:moveTo>
                  <a:cubicBezTo>
                    <a:pt x="0" y="0"/>
                    <a:pt x="663" y="1308"/>
                    <a:pt x="1229" y="2399"/>
                  </a:cubicBezTo>
                  <a:cubicBezTo>
                    <a:pt x="1559" y="3036"/>
                    <a:pt x="1927" y="3360"/>
                    <a:pt x="2206" y="3360"/>
                  </a:cubicBezTo>
                  <a:cubicBezTo>
                    <a:pt x="2439" y="3360"/>
                    <a:pt x="2609" y="3132"/>
                    <a:pt x="2640" y="2668"/>
                  </a:cubicBezTo>
                  <a:cubicBezTo>
                    <a:pt x="2702" y="1651"/>
                    <a:pt x="1499" y="259"/>
                    <a:pt x="637" y="20"/>
                  </a:cubicBezTo>
                  <a:cubicBezTo>
                    <a:pt x="589" y="7"/>
                    <a:pt x="548" y="0"/>
                    <a:pt x="512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5" name="Google Shape;615;p32"/>
            <p:cNvSpPr/>
            <p:nvPr/>
          </p:nvSpPr>
          <p:spPr>
            <a:xfrm>
              <a:off x="1003875" y="1488375"/>
              <a:ext cx="8525" cy="4125"/>
            </a:xfrm>
            <a:custGeom>
              <a:avLst/>
              <a:gdLst/>
              <a:ahLst/>
              <a:cxnLst/>
              <a:rect l="l" t="t" r="r" b="b"/>
              <a:pathLst>
                <a:path w="341" h="165" extrusionOk="0">
                  <a:moveTo>
                    <a:pt x="341" y="1"/>
                  </a:moveTo>
                  <a:lnTo>
                    <a:pt x="341" y="1"/>
                  </a:lnTo>
                  <a:cubicBezTo>
                    <a:pt x="230" y="45"/>
                    <a:pt x="115" y="85"/>
                    <a:pt x="0" y="129"/>
                  </a:cubicBezTo>
                  <a:cubicBezTo>
                    <a:pt x="33" y="153"/>
                    <a:pt x="66" y="165"/>
                    <a:pt x="100" y="165"/>
                  </a:cubicBezTo>
                  <a:cubicBezTo>
                    <a:pt x="177" y="165"/>
                    <a:pt x="258" y="105"/>
                    <a:pt x="341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6" name="Google Shape;616;p32"/>
            <p:cNvSpPr/>
            <p:nvPr/>
          </p:nvSpPr>
          <p:spPr>
            <a:xfrm>
              <a:off x="980650" y="1501650"/>
              <a:ext cx="32300" cy="34850"/>
            </a:xfrm>
            <a:custGeom>
              <a:avLst/>
              <a:gdLst/>
              <a:ahLst/>
              <a:cxnLst/>
              <a:rect l="l" t="t" r="r" b="b"/>
              <a:pathLst>
                <a:path w="1292" h="1394" extrusionOk="0">
                  <a:moveTo>
                    <a:pt x="678" y="0"/>
                  </a:moveTo>
                  <a:cubicBezTo>
                    <a:pt x="319" y="0"/>
                    <a:pt x="23" y="304"/>
                    <a:pt x="10" y="690"/>
                  </a:cubicBezTo>
                  <a:cubicBezTo>
                    <a:pt x="1" y="1061"/>
                    <a:pt x="262" y="1380"/>
                    <a:pt x="598" y="1393"/>
                  </a:cubicBezTo>
                  <a:cubicBezTo>
                    <a:pt x="609" y="1393"/>
                    <a:pt x="620" y="1394"/>
                    <a:pt x="631" y="1394"/>
                  </a:cubicBezTo>
                  <a:cubicBezTo>
                    <a:pt x="969" y="1394"/>
                    <a:pt x="1235" y="1129"/>
                    <a:pt x="1261" y="761"/>
                  </a:cubicBezTo>
                  <a:cubicBezTo>
                    <a:pt x="1292" y="341"/>
                    <a:pt x="1040" y="5"/>
                    <a:pt x="686" y="0"/>
                  </a:cubicBezTo>
                  <a:cubicBezTo>
                    <a:pt x="684" y="0"/>
                    <a:pt x="681" y="0"/>
                    <a:pt x="678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7" name="Google Shape;617;p32"/>
            <p:cNvSpPr/>
            <p:nvPr/>
          </p:nvSpPr>
          <p:spPr>
            <a:xfrm>
              <a:off x="1215425" y="1556725"/>
              <a:ext cx="705875" cy="583800"/>
            </a:xfrm>
            <a:custGeom>
              <a:avLst/>
              <a:gdLst/>
              <a:ahLst/>
              <a:cxnLst/>
              <a:rect l="l" t="t" r="r" b="b"/>
              <a:pathLst>
                <a:path w="28235" h="23352" extrusionOk="0">
                  <a:moveTo>
                    <a:pt x="9394" y="0"/>
                  </a:moveTo>
                  <a:cubicBezTo>
                    <a:pt x="6910" y="0"/>
                    <a:pt x="5158" y="589"/>
                    <a:pt x="3918" y="1445"/>
                  </a:cubicBezTo>
                  <a:cubicBezTo>
                    <a:pt x="3233" y="1913"/>
                    <a:pt x="2640" y="2515"/>
                    <a:pt x="2180" y="3213"/>
                  </a:cubicBezTo>
                  <a:cubicBezTo>
                    <a:pt x="443" y="5831"/>
                    <a:pt x="1" y="10433"/>
                    <a:pt x="6725" y="18197"/>
                  </a:cubicBezTo>
                  <a:cubicBezTo>
                    <a:pt x="9881" y="21841"/>
                    <a:pt x="13326" y="23351"/>
                    <a:pt x="16476" y="23351"/>
                  </a:cubicBezTo>
                  <a:cubicBezTo>
                    <a:pt x="20034" y="23351"/>
                    <a:pt x="23215" y="21424"/>
                    <a:pt x="25175" y="18467"/>
                  </a:cubicBezTo>
                  <a:cubicBezTo>
                    <a:pt x="25755" y="17600"/>
                    <a:pt x="26210" y="16654"/>
                    <a:pt x="26537" y="15664"/>
                  </a:cubicBezTo>
                  <a:cubicBezTo>
                    <a:pt x="28235" y="10442"/>
                    <a:pt x="25962" y="4243"/>
                    <a:pt x="17752" y="1573"/>
                  </a:cubicBezTo>
                  <a:cubicBezTo>
                    <a:pt x="14307" y="452"/>
                    <a:pt x="11570" y="0"/>
                    <a:pt x="9394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8" name="Google Shape;618;p32"/>
            <p:cNvSpPr/>
            <p:nvPr/>
          </p:nvSpPr>
          <p:spPr>
            <a:xfrm>
              <a:off x="1484475" y="1972725"/>
              <a:ext cx="35375" cy="34075"/>
            </a:xfrm>
            <a:custGeom>
              <a:avLst/>
              <a:gdLst/>
              <a:ahLst/>
              <a:cxnLst/>
              <a:rect l="l" t="t" r="r" b="b"/>
              <a:pathLst>
                <a:path w="1415" h="1363" extrusionOk="0">
                  <a:moveTo>
                    <a:pt x="1123" y="253"/>
                  </a:moveTo>
                  <a:cubicBezTo>
                    <a:pt x="1388" y="487"/>
                    <a:pt x="1415" y="832"/>
                    <a:pt x="1189" y="1088"/>
                  </a:cubicBezTo>
                  <a:cubicBezTo>
                    <a:pt x="968" y="1345"/>
                    <a:pt x="606" y="1362"/>
                    <a:pt x="310" y="1110"/>
                  </a:cubicBezTo>
                  <a:cubicBezTo>
                    <a:pt x="40" y="880"/>
                    <a:pt x="0" y="487"/>
                    <a:pt x="230" y="235"/>
                  </a:cubicBezTo>
                  <a:cubicBezTo>
                    <a:pt x="447" y="1"/>
                    <a:pt x="845" y="9"/>
                    <a:pt x="1123" y="253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9" name="Google Shape;619;p32"/>
            <p:cNvSpPr/>
            <p:nvPr/>
          </p:nvSpPr>
          <p:spPr>
            <a:xfrm>
              <a:off x="1594325" y="1791675"/>
              <a:ext cx="35400" cy="34075"/>
            </a:xfrm>
            <a:custGeom>
              <a:avLst/>
              <a:gdLst/>
              <a:ahLst/>
              <a:cxnLst/>
              <a:rect l="l" t="t" r="r" b="b"/>
              <a:pathLst>
                <a:path w="1416" h="1363" extrusionOk="0">
                  <a:moveTo>
                    <a:pt x="1124" y="253"/>
                  </a:moveTo>
                  <a:cubicBezTo>
                    <a:pt x="1389" y="483"/>
                    <a:pt x="1416" y="832"/>
                    <a:pt x="1190" y="1088"/>
                  </a:cubicBezTo>
                  <a:cubicBezTo>
                    <a:pt x="969" y="1345"/>
                    <a:pt x="606" y="1362"/>
                    <a:pt x="310" y="1110"/>
                  </a:cubicBezTo>
                  <a:cubicBezTo>
                    <a:pt x="41" y="876"/>
                    <a:pt x="1" y="487"/>
                    <a:pt x="231" y="235"/>
                  </a:cubicBezTo>
                  <a:cubicBezTo>
                    <a:pt x="447" y="1"/>
                    <a:pt x="845" y="9"/>
                    <a:pt x="1124" y="253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0" name="Google Shape;620;p32"/>
            <p:cNvSpPr/>
            <p:nvPr/>
          </p:nvSpPr>
          <p:spPr>
            <a:xfrm>
              <a:off x="1658875" y="1656400"/>
              <a:ext cx="48225" cy="46875"/>
            </a:xfrm>
            <a:custGeom>
              <a:avLst/>
              <a:gdLst/>
              <a:ahLst/>
              <a:cxnLst/>
              <a:rect l="l" t="t" r="r" b="b"/>
              <a:pathLst>
                <a:path w="1929" h="1875" extrusionOk="0">
                  <a:moveTo>
                    <a:pt x="1641" y="1521"/>
                  </a:moveTo>
                  <a:cubicBezTo>
                    <a:pt x="1371" y="1853"/>
                    <a:pt x="845" y="1875"/>
                    <a:pt x="469" y="1574"/>
                  </a:cubicBezTo>
                  <a:cubicBezTo>
                    <a:pt x="80" y="1264"/>
                    <a:pt x="1" y="721"/>
                    <a:pt x="288" y="354"/>
                  </a:cubicBezTo>
                  <a:cubicBezTo>
                    <a:pt x="562" y="0"/>
                    <a:pt x="1097" y="0"/>
                    <a:pt x="1504" y="349"/>
                  </a:cubicBezTo>
                  <a:cubicBezTo>
                    <a:pt x="1867" y="672"/>
                    <a:pt x="1928" y="1167"/>
                    <a:pt x="1641" y="152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1" name="Google Shape;621;p32"/>
            <p:cNvSpPr/>
            <p:nvPr/>
          </p:nvSpPr>
          <p:spPr>
            <a:xfrm>
              <a:off x="1514850" y="1876575"/>
              <a:ext cx="37725" cy="36700"/>
            </a:xfrm>
            <a:custGeom>
              <a:avLst/>
              <a:gdLst/>
              <a:ahLst/>
              <a:cxnLst/>
              <a:rect l="l" t="t" r="r" b="b"/>
              <a:pathLst>
                <a:path w="1509" h="1468" extrusionOk="0">
                  <a:moveTo>
                    <a:pt x="1283" y="1185"/>
                  </a:moveTo>
                  <a:cubicBezTo>
                    <a:pt x="1071" y="1446"/>
                    <a:pt x="660" y="1468"/>
                    <a:pt x="368" y="1229"/>
                  </a:cubicBezTo>
                  <a:cubicBezTo>
                    <a:pt x="72" y="995"/>
                    <a:pt x="1" y="566"/>
                    <a:pt x="226" y="274"/>
                  </a:cubicBezTo>
                  <a:cubicBezTo>
                    <a:pt x="439" y="0"/>
                    <a:pt x="859" y="0"/>
                    <a:pt x="1177" y="274"/>
                  </a:cubicBezTo>
                  <a:cubicBezTo>
                    <a:pt x="1464" y="522"/>
                    <a:pt x="1509" y="911"/>
                    <a:pt x="1283" y="1185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2" name="Google Shape;622;p32"/>
            <p:cNvSpPr/>
            <p:nvPr/>
          </p:nvSpPr>
          <p:spPr>
            <a:xfrm>
              <a:off x="1598875" y="1718500"/>
              <a:ext cx="37700" cy="36725"/>
            </a:xfrm>
            <a:custGeom>
              <a:avLst/>
              <a:gdLst/>
              <a:ahLst/>
              <a:cxnLst/>
              <a:rect l="l" t="t" r="r" b="b"/>
              <a:pathLst>
                <a:path w="1508" h="1469" extrusionOk="0">
                  <a:moveTo>
                    <a:pt x="1282" y="1190"/>
                  </a:moveTo>
                  <a:cubicBezTo>
                    <a:pt x="1070" y="1446"/>
                    <a:pt x="659" y="1469"/>
                    <a:pt x="363" y="1234"/>
                  </a:cubicBezTo>
                  <a:cubicBezTo>
                    <a:pt x="62" y="991"/>
                    <a:pt x="0" y="567"/>
                    <a:pt x="221" y="279"/>
                  </a:cubicBezTo>
                  <a:cubicBezTo>
                    <a:pt x="438" y="1"/>
                    <a:pt x="853" y="1"/>
                    <a:pt x="1172" y="279"/>
                  </a:cubicBezTo>
                  <a:cubicBezTo>
                    <a:pt x="1459" y="527"/>
                    <a:pt x="1508" y="916"/>
                    <a:pt x="1282" y="119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3" name="Google Shape;623;p32"/>
            <p:cNvSpPr/>
            <p:nvPr/>
          </p:nvSpPr>
          <p:spPr>
            <a:xfrm>
              <a:off x="1286500" y="1556700"/>
              <a:ext cx="328975" cy="441475"/>
            </a:xfrm>
            <a:custGeom>
              <a:avLst/>
              <a:gdLst/>
              <a:ahLst/>
              <a:cxnLst/>
              <a:rect l="l" t="t" r="r" b="b"/>
              <a:pathLst>
                <a:path w="13159" h="17659" extrusionOk="0">
                  <a:moveTo>
                    <a:pt x="6992" y="249"/>
                  </a:moveTo>
                  <a:cubicBezTo>
                    <a:pt x="7236" y="249"/>
                    <a:pt x="7582" y="285"/>
                    <a:pt x="8047" y="380"/>
                  </a:cubicBezTo>
                  <a:cubicBezTo>
                    <a:pt x="9489" y="676"/>
                    <a:pt x="10550" y="1216"/>
                    <a:pt x="11208" y="1990"/>
                  </a:cubicBezTo>
                  <a:cubicBezTo>
                    <a:pt x="10864" y="2073"/>
                    <a:pt x="10485" y="2115"/>
                    <a:pt x="10096" y="2115"/>
                  </a:cubicBezTo>
                  <a:cubicBezTo>
                    <a:pt x="8772" y="2115"/>
                    <a:pt x="7321" y="1634"/>
                    <a:pt x="6641" y="681"/>
                  </a:cubicBezTo>
                  <a:cubicBezTo>
                    <a:pt x="6535" y="535"/>
                    <a:pt x="6491" y="411"/>
                    <a:pt x="6526" y="358"/>
                  </a:cubicBezTo>
                  <a:cubicBezTo>
                    <a:pt x="6566" y="297"/>
                    <a:pt x="6712" y="249"/>
                    <a:pt x="6992" y="249"/>
                  </a:cubicBezTo>
                  <a:close/>
                  <a:moveTo>
                    <a:pt x="5742" y="3305"/>
                  </a:moveTo>
                  <a:cubicBezTo>
                    <a:pt x="7188" y="3305"/>
                    <a:pt x="8808" y="4116"/>
                    <a:pt x="9763" y="5336"/>
                  </a:cubicBezTo>
                  <a:cubicBezTo>
                    <a:pt x="9948" y="5571"/>
                    <a:pt x="10103" y="5827"/>
                    <a:pt x="10231" y="6097"/>
                  </a:cubicBezTo>
                  <a:cubicBezTo>
                    <a:pt x="10015" y="6172"/>
                    <a:pt x="9789" y="6230"/>
                    <a:pt x="9564" y="6269"/>
                  </a:cubicBezTo>
                  <a:cubicBezTo>
                    <a:pt x="9248" y="6323"/>
                    <a:pt x="8900" y="6352"/>
                    <a:pt x="8536" y="6352"/>
                  </a:cubicBezTo>
                  <a:cubicBezTo>
                    <a:pt x="7226" y="6352"/>
                    <a:pt x="5703" y="5978"/>
                    <a:pt x="4714" y="5040"/>
                  </a:cubicBezTo>
                  <a:cubicBezTo>
                    <a:pt x="4453" y="4797"/>
                    <a:pt x="4050" y="4315"/>
                    <a:pt x="4280" y="3869"/>
                  </a:cubicBezTo>
                  <a:cubicBezTo>
                    <a:pt x="4289" y="3842"/>
                    <a:pt x="4302" y="3820"/>
                    <a:pt x="4320" y="3798"/>
                  </a:cubicBezTo>
                  <a:cubicBezTo>
                    <a:pt x="4546" y="3457"/>
                    <a:pt x="5058" y="3347"/>
                    <a:pt x="5461" y="3316"/>
                  </a:cubicBezTo>
                  <a:cubicBezTo>
                    <a:pt x="5554" y="3309"/>
                    <a:pt x="5648" y="3305"/>
                    <a:pt x="5742" y="3305"/>
                  </a:cubicBezTo>
                  <a:close/>
                  <a:moveTo>
                    <a:pt x="4082" y="6893"/>
                  </a:moveTo>
                  <a:cubicBezTo>
                    <a:pt x="4117" y="6893"/>
                    <a:pt x="4152" y="6895"/>
                    <a:pt x="4188" y="6897"/>
                  </a:cubicBezTo>
                  <a:cubicBezTo>
                    <a:pt x="5443" y="6968"/>
                    <a:pt x="6429" y="8140"/>
                    <a:pt x="6929" y="9209"/>
                  </a:cubicBezTo>
                  <a:cubicBezTo>
                    <a:pt x="7167" y="9718"/>
                    <a:pt x="7331" y="10253"/>
                    <a:pt x="7419" y="10806"/>
                  </a:cubicBezTo>
                  <a:cubicBezTo>
                    <a:pt x="7069" y="10880"/>
                    <a:pt x="6713" y="10918"/>
                    <a:pt x="6356" y="10918"/>
                  </a:cubicBezTo>
                  <a:cubicBezTo>
                    <a:pt x="6016" y="10918"/>
                    <a:pt x="5676" y="10884"/>
                    <a:pt x="5341" y="10814"/>
                  </a:cubicBezTo>
                  <a:cubicBezTo>
                    <a:pt x="4126" y="10562"/>
                    <a:pt x="2830" y="9744"/>
                    <a:pt x="2671" y="8498"/>
                  </a:cubicBezTo>
                  <a:cubicBezTo>
                    <a:pt x="2622" y="8157"/>
                    <a:pt x="2698" y="7808"/>
                    <a:pt x="2888" y="7521"/>
                  </a:cubicBezTo>
                  <a:cubicBezTo>
                    <a:pt x="2927" y="7459"/>
                    <a:pt x="2972" y="7397"/>
                    <a:pt x="3025" y="7344"/>
                  </a:cubicBezTo>
                  <a:cubicBezTo>
                    <a:pt x="3301" y="7055"/>
                    <a:pt x="3682" y="6893"/>
                    <a:pt x="4082" y="6893"/>
                  </a:cubicBezTo>
                  <a:close/>
                  <a:moveTo>
                    <a:pt x="707" y="10669"/>
                  </a:moveTo>
                  <a:cubicBezTo>
                    <a:pt x="967" y="10669"/>
                    <a:pt x="1443" y="10922"/>
                    <a:pt x="2255" y="12105"/>
                  </a:cubicBezTo>
                  <a:cubicBezTo>
                    <a:pt x="2777" y="12853"/>
                    <a:pt x="3153" y="13693"/>
                    <a:pt x="3365" y="14581"/>
                  </a:cubicBezTo>
                  <a:cubicBezTo>
                    <a:pt x="2530" y="14179"/>
                    <a:pt x="1738" y="13485"/>
                    <a:pt x="1119" y="12592"/>
                  </a:cubicBezTo>
                  <a:cubicBezTo>
                    <a:pt x="810" y="12145"/>
                    <a:pt x="314" y="11283"/>
                    <a:pt x="421" y="10872"/>
                  </a:cubicBezTo>
                  <a:cubicBezTo>
                    <a:pt x="429" y="10841"/>
                    <a:pt x="443" y="10814"/>
                    <a:pt x="456" y="10788"/>
                  </a:cubicBezTo>
                  <a:cubicBezTo>
                    <a:pt x="483" y="10748"/>
                    <a:pt x="522" y="10717"/>
                    <a:pt x="562" y="10699"/>
                  </a:cubicBezTo>
                  <a:cubicBezTo>
                    <a:pt x="600" y="10682"/>
                    <a:pt x="648" y="10669"/>
                    <a:pt x="707" y="10669"/>
                  </a:cubicBezTo>
                  <a:close/>
                  <a:moveTo>
                    <a:pt x="6681" y="0"/>
                  </a:moveTo>
                  <a:cubicBezTo>
                    <a:pt x="6403" y="49"/>
                    <a:pt x="6332" y="159"/>
                    <a:pt x="6296" y="212"/>
                  </a:cubicBezTo>
                  <a:cubicBezTo>
                    <a:pt x="6195" y="371"/>
                    <a:pt x="6235" y="584"/>
                    <a:pt x="6420" y="840"/>
                  </a:cubicBezTo>
                  <a:cubicBezTo>
                    <a:pt x="7152" y="1867"/>
                    <a:pt x="8710" y="2387"/>
                    <a:pt x="10122" y="2387"/>
                  </a:cubicBezTo>
                  <a:cubicBezTo>
                    <a:pt x="10571" y="2387"/>
                    <a:pt x="11006" y="2334"/>
                    <a:pt x="11394" y="2228"/>
                  </a:cubicBezTo>
                  <a:cubicBezTo>
                    <a:pt x="11633" y="2564"/>
                    <a:pt x="11810" y="2940"/>
                    <a:pt x="11911" y="3343"/>
                  </a:cubicBezTo>
                  <a:cubicBezTo>
                    <a:pt x="12075" y="3970"/>
                    <a:pt x="11995" y="4536"/>
                    <a:pt x="11677" y="5027"/>
                  </a:cubicBezTo>
                  <a:cubicBezTo>
                    <a:pt x="11421" y="5434"/>
                    <a:pt x="11001" y="5765"/>
                    <a:pt x="10483" y="5995"/>
                  </a:cubicBezTo>
                  <a:cubicBezTo>
                    <a:pt x="10351" y="5699"/>
                    <a:pt x="10178" y="5420"/>
                    <a:pt x="9979" y="5164"/>
                  </a:cubicBezTo>
                  <a:cubicBezTo>
                    <a:pt x="8977" y="3880"/>
                    <a:pt x="7271" y="3030"/>
                    <a:pt x="5744" y="3030"/>
                  </a:cubicBezTo>
                  <a:cubicBezTo>
                    <a:pt x="5641" y="3030"/>
                    <a:pt x="5539" y="3034"/>
                    <a:pt x="5439" y="3042"/>
                  </a:cubicBezTo>
                  <a:cubicBezTo>
                    <a:pt x="4939" y="3077"/>
                    <a:pt x="4294" y="3232"/>
                    <a:pt x="4037" y="3740"/>
                  </a:cubicBezTo>
                  <a:cubicBezTo>
                    <a:pt x="3816" y="4183"/>
                    <a:pt x="3993" y="4731"/>
                    <a:pt x="4528" y="5235"/>
                  </a:cubicBezTo>
                  <a:cubicBezTo>
                    <a:pt x="5572" y="6226"/>
                    <a:pt x="7172" y="6620"/>
                    <a:pt x="8546" y="6620"/>
                  </a:cubicBezTo>
                  <a:cubicBezTo>
                    <a:pt x="8924" y="6620"/>
                    <a:pt x="9285" y="6590"/>
                    <a:pt x="9612" y="6535"/>
                  </a:cubicBezTo>
                  <a:cubicBezTo>
                    <a:pt x="9856" y="6490"/>
                    <a:pt x="10099" y="6429"/>
                    <a:pt x="10333" y="6345"/>
                  </a:cubicBezTo>
                  <a:lnTo>
                    <a:pt x="10333" y="6345"/>
                  </a:lnTo>
                  <a:cubicBezTo>
                    <a:pt x="10740" y="7437"/>
                    <a:pt x="10554" y="8613"/>
                    <a:pt x="9776" y="9492"/>
                  </a:cubicBezTo>
                  <a:cubicBezTo>
                    <a:pt x="9250" y="10089"/>
                    <a:pt x="8507" y="10518"/>
                    <a:pt x="7685" y="10739"/>
                  </a:cubicBezTo>
                  <a:cubicBezTo>
                    <a:pt x="7592" y="10169"/>
                    <a:pt x="7419" y="9616"/>
                    <a:pt x="7176" y="9090"/>
                  </a:cubicBezTo>
                  <a:cubicBezTo>
                    <a:pt x="6641" y="7949"/>
                    <a:pt x="5580" y="6698"/>
                    <a:pt x="4201" y="6623"/>
                  </a:cubicBezTo>
                  <a:cubicBezTo>
                    <a:pt x="4161" y="6620"/>
                    <a:pt x="4121" y="6619"/>
                    <a:pt x="4082" y="6619"/>
                  </a:cubicBezTo>
                  <a:cubicBezTo>
                    <a:pt x="3611" y="6619"/>
                    <a:pt x="3156" y="6811"/>
                    <a:pt x="2826" y="7154"/>
                  </a:cubicBezTo>
                  <a:cubicBezTo>
                    <a:pt x="2485" y="7525"/>
                    <a:pt x="2331" y="8029"/>
                    <a:pt x="2401" y="8529"/>
                  </a:cubicBezTo>
                  <a:cubicBezTo>
                    <a:pt x="2578" y="9912"/>
                    <a:pt x="3975" y="10806"/>
                    <a:pt x="5284" y="11080"/>
                  </a:cubicBezTo>
                  <a:cubicBezTo>
                    <a:pt x="5639" y="11152"/>
                    <a:pt x="6000" y="11189"/>
                    <a:pt x="6361" y="11189"/>
                  </a:cubicBezTo>
                  <a:cubicBezTo>
                    <a:pt x="6728" y="11189"/>
                    <a:pt x="7094" y="11151"/>
                    <a:pt x="7455" y="11075"/>
                  </a:cubicBezTo>
                  <a:lnTo>
                    <a:pt x="7455" y="11075"/>
                  </a:lnTo>
                  <a:cubicBezTo>
                    <a:pt x="7548" y="11937"/>
                    <a:pt x="7437" y="12777"/>
                    <a:pt x="7114" y="13472"/>
                  </a:cubicBezTo>
                  <a:cubicBezTo>
                    <a:pt x="6681" y="14408"/>
                    <a:pt x="5830" y="14954"/>
                    <a:pt x="4859" y="14954"/>
                  </a:cubicBezTo>
                  <a:cubicBezTo>
                    <a:pt x="4670" y="14954"/>
                    <a:pt x="4476" y="14933"/>
                    <a:pt x="4280" y="14891"/>
                  </a:cubicBezTo>
                  <a:cubicBezTo>
                    <a:pt x="4073" y="14847"/>
                    <a:pt x="3874" y="14789"/>
                    <a:pt x="3675" y="14710"/>
                  </a:cubicBezTo>
                  <a:cubicBezTo>
                    <a:pt x="3454" y="13556"/>
                    <a:pt x="2923" y="12592"/>
                    <a:pt x="2481" y="11946"/>
                  </a:cubicBezTo>
                  <a:cubicBezTo>
                    <a:pt x="1765" y="10902"/>
                    <a:pt x="1181" y="10387"/>
                    <a:pt x="712" y="10387"/>
                  </a:cubicBezTo>
                  <a:cubicBezTo>
                    <a:pt x="619" y="10387"/>
                    <a:pt x="531" y="10407"/>
                    <a:pt x="447" y="10447"/>
                  </a:cubicBezTo>
                  <a:cubicBezTo>
                    <a:pt x="301" y="10518"/>
                    <a:pt x="195" y="10646"/>
                    <a:pt x="155" y="10801"/>
                  </a:cubicBezTo>
                  <a:cubicBezTo>
                    <a:pt x="1" y="11394"/>
                    <a:pt x="681" y="12437"/>
                    <a:pt x="894" y="12742"/>
                  </a:cubicBezTo>
                  <a:cubicBezTo>
                    <a:pt x="1588" y="13741"/>
                    <a:pt x="2485" y="14502"/>
                    <a:pt x="3436" y="14908"/>
                  </a:cubicBezTo>
                  <a:cubicBezTo>
                    <a:pt x="3467" y="15099"/>
                    <a:pt x="3489" y="15289"/>
                    <a:pt x="3502" y="15479"/>
                  </a:cubicBezTo>
                  <a:cubicBezTo>
                    <a:pt x="3546" y="16164"/>
                    <a:pt x="3418" y="16805"/>
                    <a:pt x="3228" y="17415"/>
                  </a:cubicBezTo>
                  <a:lnTo>
                    <a:pt x="3431" y="17659"/>
                  </a:lnTo>
                  <a:cubicBezTo>
                    <a:pt x="3666" y="16978"/>
                    <a:pt x="3829" y="16244"/>
                    <a:pt x="3776" y="15461"/>
                  </a:cubicBezTo>
                  <a:cubicBezTo>
                    <a:pt x="3767" y="15311"/>
                    <a:pt x="3750" y="15165"/>
                    <a:pt x="3732" y="15019"/>
                  </a:cubicBezTo>
                  <a:lnTo>
                    <a:pt x="3732" y="15019"/>
                  </a:lnTo>
                  <a:cubicBezTo>
                    <a:pt x="3896" y="15076"/>
                    <a:pt x="4059" y="15121"/>
                    <a:pt x="4227" y="15156"/>
                  </a:cubicBezTo>
                  <a:cubicBezTo>
                    <a:pt x="4446" y="15204"/>
                    <a:pt x="4662" y="15227"/>
                    <a:pt x="4873" y="15227"/>
                  </a:cubicBezTo>
                  <a:cubicBezTo>
                    <a:pt x="5945" y="15227"/>
                    <a:pt x="6882" y="14625"/>
                    <a:pt x="7362" y="13587"/>
                  </a:cubicBezTo>
                  <a:cubicBezTo>
                    <a:pt x="7707" y="12839"/>
                    <a:pt x="7826" y="11937"/>
                    <a:pt x="7720" y="11013"/>
                  </a:cubicBezTo>
                  <a:cubicBezTo>
                    <a:pt x="8609" y="10779"/>
                    <a:pt x="9413" y="10319"/>
                    <a:pt x="9979" y="9674"/>
                  </a:cubicBezTo>
                  <a:cubicBezTo>
                    <a:pt x="10085" y="9554"/>
                    <a:pt x="10183" y="9431"/>
                    <a:pt x="10271" y="9298"/>
                  </a:cubicBezTo>
                  <a:cubicBezTo>
                    <a:pt x="10872" y="8392"/>
                    <a:pt x="10979" y="7286"/>
                    <a:pt x="10589" y="6247"/>
                  </a:cubicBezTo>
                  <a:cubicBezTo>
                    <a:pt x="11147" y="6004"/>
                    <a:pt x="11598" y="5642"/>
                    <a:pt x="11894" y="5199"/>
                  </a:cubicBezTo>
                  <a:lnTo>
                    <a:pt x="11907" y="5177"/>
                  </a:lnTo>
                  <a:cubicBezTo>
                    <a:pt x="12265" y="4625"/>
                    <a:pt x="12358" y="3966"/>
                    <a:pt x="12177" y="3272"/>
                  </a:cubicBezTo>
                  <a:cubicBezTo>
                    <a:pt x="12071" y="2869"/>
                    <a:pt x="11903" y="2485"/>
                    <a:pt x="11668" y="2140"/>
                  </a:cubicBezTo>
                  <a:cubicBezTo>
                    <a:pt x="12292" y="1914"/>
                    <a:pt x="12774" y="1525"/>
                    <a:pt x="13158" y="1043"/>
                  </a:cubicBezTo>
                  <a:lnTo>
                    <a:pt x="12866" y="964"/>
                  </a:lnTo>
                  <a:cubicBezTo>
                    <a:pt x="12508" y="1402"/>
                    <a:pt x="12035" y="1729"/>
                    <a:pt x="11500" y="1910"/>
                  </a:cubicBezTo>
                  <a:cubicBezTo>
                    <a:pt x="10806" y="1039"/>
                    <a:pt x="9670" y="433"/>
                    <a:pt x="8100" y="115"/>
                  </a:cubicBezTo>
                  <a:cubicBezTo>
                    <a:pt x="7950" y="84"/>
                    <a:pt x="7813" y="58"/>
                    <a:pt x="7685" y="40"/>
                  </a:cubicBezTo>
                  <a:cubicBezTo>
                    <a:pt x="7335" y="18"/>
                    <a:pt x="7004" y="4"/>
                    <a:pt x="6681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4" name="Google Shape;624;p32"/>
            <p:cNvSpPr/>
            <p:nvPr/>
          </p:nvSpPr>
          <p:spPr>
            <a:xfrm>
              <a:off x="1516750" y="1664900"/>
              <a:ext cx="361550" cy="460650"/>
            </a:xfrm>
            <a:custGeom>
              <a:avLst/>
              <a:gdLst/>
              <a:ahLst/>
              <a:cxnLst/>
              <a:rect l="l" t="t" r="r" b="b"/>
              <a:pathLst>
                <a:path w="14462" h="18426" extrusionOk="0">
                  <a:moveTo>
                    <a:pt x="11150" y="2472"/>
                  </a:moveTo>
                  <a:lnTo>
                    <a:pt x="11150" y="2472"/>
                  </a:lnTo>
                  <a:cubicBezTo>
                    <a:pt x="11999" y="2857"/>
                    <a:pt x="12782" y="3564"/>
                    <a:pt x="13379" y="4497"/>
                  </a:cubicBezTo>
                  <a:cubicBezTo>
                    <a:pt x="13737" y="5063"/>
                    <a:pt x="14126" y="5872"/>
                    <a:pt x="14015" y="6301"/>
                  </a:cubicBezTo>
                  <a:cubicBezTo>
                    <a:pt x="13993" y="6394"/>
                    <a:pt x="13927" y="6478"/>
                    <a:pt x="13843" y="6526"/>
                  </a:cubicBezTo>
                  <a:cubicBezTo>
                    <a:pt x="13799" y="6550"/>
                    <a:pt x="13744" y="6567"/>
                    <a:pt x="13675" y="6567"/>
                  </a:cubicBezTo>
                  <a:cubicBezTo>
                    <a:pt x="13405" y="6567"/>
                    <a:pt x="12934" y="6302"/>
                    <a:pt x="12176" y="5107"/>
                  </a:cubicBezTo>
                  <a:cubicBezTo>
                    <a:pt x="11663" y="4302"/>
                    <a:pt x="11318" y="3409"/>
                    <a:pt x="11150" y="2472"/>
                  </a:cubicBezTo>
                  <a:close/>
                  <a:moveTo>
                    <a:pt x="8123" y="6577"/>
                  </a:moveTo>
                  <a:cubicBezTo>
                    <a:pt x="8393" y="6577"/>
                    <a:pt x="8663" y="6598"/>
                    <a:pt x="8931" y="6641"/>
                  </a:cubicBezTo>
                  <a:cubicBezTo>
                    <a:pt x="10165" y="6849"/>
                    <a:pt x="11456" y="7658"/>
                    <a:pt x="11553" y="8993"/>
                  </a:cubicBezTo>
                  <a:cubicBezTo>
                    <a:pt x="11593" y="9471"/>
                    <a:pt x="11429" y="9939"/>
                    <a:pt x="11102" y="10293"/>
                  </a:cubicBezTo>
                  <a:cubicBezTo>
                    <a:pt x="10791" y="10625"/>
                    <a:pt x="10360" y="10815"/>
                    <a:pt x="9910" y="10815"/>
                  </a:cubicBezTo>
                  <a:cubicBezTo>
                    <a:pt x="9905" y="10815"/>
                    <a:pt x="9900" y="10815"/>
                    <a:pt x="9895" y="10815"/>
                  </a:cubicBezTo>
                  <a:cubicBezTo>
                    <a:pt x="8604" y="10806"/>
                    <a:pt x="7653" y="9599"/>
                    <a:pt x="7193" y="8472"/>
                  </a:cubicBezTo>
                  <a:cubicBezTo>
                    <a:pt x="6968" y="7923"/>
                    <a:pt x="6826" y="7349"/>
                    <a:pt x="6769" y="6761"/>
                  </a:cubicBezTo>
                  <a:cubicBezTo>
                    <a:pt x="7211" y="6638"/>
                    <a:pt x="7667" y="6577"/>
                    <a:pt x="8123" y="6577"/>
                  </a:cubicBezTo>
                  <a:close/>
                  <a:moveTo>
                    <a:pt x="5739" y="11614"/>
                  </a:moveTo>
                  <a:cubicBezTo>
                    <a:pt x="7002" y="11614"/>
                    <a:pt x="8377" y="11958"/>
                    <a:pt x="9263" y="12831"/>
                  </a:cubicBezTo>
                  <a:cubicBezTo>
                    <a:pt x="9515" y="13083"/>
                    <a:pt x="9904" y="13578"/>
                    <a:pt x="9647" y="14078"/>
                  </a:cubicBezTo>
                  <a:cubicBezTo>
                    <a:pt x="9417" y="14524"/>
                    <a:pt x="8834" y="14683"/>
                    <a:pt x="8387" y="14741"/>
                  </a:cubicBezTo>
                  <a:cubicBezTo>
                    <a:pt x="8224" y="14762"/>
                    <a:pt x="8059" y="14772"/>
                    <a:pt x="7893" y="14772"/>
                  </a:cubicBezTo>
                  <a:cubicBezTo>
                    <a:pt x="6457" y="14772"/>
                    <a:pt x="4934" y="14004"/>
                    <a:pt x="4054" y="12791"/>
                  </a:cubicBezTo>
                  <a:cubicBezTo>
                    <a:pt x="3873" y="12548"/>
                    <a:pt x="3723" y="12278"/>
                    <a:pt x="3612" y="11991"/>
                  </a:cubicBezTo>
                  <a:cubicBezTo>
                    <a:pt x="3842" y="11898"/>
                    <a:pt x="4081" y="11818"/>
                    <a:pt x="4324" y="11765"/>
                  </a:cubicBezTo>
                  <a:cubicBezTo>
                    <a:pt x="4753" y="11669"/>
                    <a:pt x="5237" y="11614"/>
                    <a:pt x="5739" y="11614"/>
                  </a:cubicBezTo>
                  <a:close/>
                  <a:moveTo>
                    <a:pt x="3814" y="16253"/>
                  </a:moveTo>
                  <a:cubicBezTo>
                    <a:pt x="5215" y="16253"/>
                    <a:pt x="6514" y="16834"/>
                    <a:pt x="7039" y="17632"/>
                  </a:cubicBezTo>
                  <a:cubicBezTo>
                    <a:pt x="7101" y="17721"/>
                    <a:pt x="7193" y="17889"/>
                    <a:pt x="7136" y="17982"/>
                  </a:cubicBezTo>
                  <a:cubicBezTo>
                    <a:pt x="7079" y="18066"/>
                    <a:pt x="6882" y="18134"/>
                    <a:pt x="6498" y="18134"/>
                  </a:cubicBezTo>
                  <a:cubicBezTo>
                    <a:pt x="6260" y="18134"/>
                    <a:pt x="5950" y="18108"/>
                    <a:pt x="5558" y="18044"/>
                  </a:cubicBezTo>
                  <a:cubicBezTo>
                    <a:pt x="4081" y="17800"/>
                    <a:pt x="3015" y="17270"/>
                    <a:pt x="2374" y="16470"/>
                  </a:cubicBezTo>
                  <a:cubicBezTo>
                    <a:pt x="2848" y="16320"/>
                    <a:pt x="3337" y="16253"/>
                    <a:pt x="3814" y="16253"/>
                  </a:cubicBezTo>
                  <a:close/>
                  <a:moveTo>
                    <a:pt x="10974" y="0"/>
                  </a:moveTo>
                  <a:cubicBezTo>
                    <a:pt x="10841" y="500"/>
                    <a:pt x="10775" y="1017"/>
                    <a:pt x="10775" y="1535"/>
                  </a:cubicBezTo>
                  <a:cubicBezTo>
                    <a:pt x="10775" y="1698"/>
                    <a:pt x="10788" y="1866"/>
                    <a:pt x="10801" y="2025"/>
                  </a:cubicBezTo>
                  <a:cubicBezTo>
                    <a:pt x="10633" y="1972"/>
                    <a:pt x="10461" y="1928"/>
                    <a:pt x="10284" y="1902"/>
                  </a:cubicBezTo>
                  <a:cubicBezTo>
                    <a:pt x="10112" y="1871"/>
                    <a:pt x="9940" y="1857"/>
                    <a:pt x="9771" y="1857"/>
                  </a:cubicBezTo>
                  <a:cubicBezTo>
                    <a:pt x="8602" y="1857"/>
                    <a:pt x="7535" y="2560"/>
                    <a:pt x="6964" y="3750"/>
                  </a:cubicBezTo>
                  <a:cubicBezTo>
                    <a:pt x="6566" y="4576"/>
                    <a:pt x="6398" y="5558"/>
                    <a:pt x="6464" y="6553"/>
                  </a:cubicBezTo>
                  <a:cubicBezTo>
                    <a:pt x="5527" y="6849"/>
                    <a:pt x="4669" y="7388"/>
                    <a:pt x="4050" y="8113"/>
                  </a:cubicBezTo>
                  <a:cubicBezTo>
                    <a:pt x="3121" y="9197"/>
                    <a:pt x="2847" y="10585"/>
                    <a:pt x="3250" y="11841"/>
                  </a:cubicBezTo>
                  <a:cubicBezTo>
                    <a:pt x="2803" y="12053"/>
                    <a:pt x="2410" y="12353"/>
                    <a:pt x="2078" y="12720"/>
                  </a:cubicBezTo>
                  <a:cubicBezTo>
                    <a:pt x="1486" y="13401"/>
                    <a:pt x="1265" y="14232"/>
                    <a:pt x="1446" y="15121"/>
                  </a:cubicBezTo>
                  <a:cubicBezTo>
                    <a:pt x="1530" y="15550"/>
                    <a:pt x="1689" y="15961"/>
                    <a:pt x="1919" y="16333"/>
                  </a:cubicBezTo>
                  <a:cubicBezTo>
                    <a:pt x="1088" y="16677"/>
                    <a:pt x="473" y="17292"/>
                    <a:pt x="0" y="18030"/>
                  </a:cubicBezTo>
                  <a:cubicBezTo>
                    <a:pt x="93" y="18070"/>
                    <a:pt x="181" y="18110"/>
                    <a:pt x="270" y="18145"/>
                  </a:cubicBezTo>
                  <a:cubicBezTo>
                    <a:pt x="725" y="17451"/>
                    <a:pt x="1304" y="16881"/>
                    <a:pt x="2082" y="16576"/>
                  </a:cubicBezTo>
                  <a:cubicBezTo>
                    <a:pt x="2763" y="17478"/>
                    <a:pt x="3908" y="18066"/>
                    <a:pt x="5509" y="18331"/>
                  </a:cubicBezTo>
                  <a:cubicBezTo>
                    <a:pt x="5927" y="18399"/>
                    <a:pt x="6249" y="18425"/>
                    <a:pt x="6499" y="18425"/>
                  </a:cubicBezTo>
                  <a:cubicBezTo>
                    <a:pt x="7161" y="18425"/>
                    <a:pt x="7312" y="18240"/>
                    <a:pt x="7370" y="18150"/>
                  </a:cubicBezTo>
                  <a:lnTo>
                    <a:pt x="7379" y="18136"/>
                  </a:lnTo>
                  <a:cubicBezTo>
                    <a:pt x="7490" y="17964"/>
                    <a:pt x="7459" y="17743"/>
                    <a:pt x="7282" y="17473"/>
                  </a:cubicBezTo>
                  <a:cubicBezTo>
                    <a:pt x="6620" y="16473"/>
                    <a:pt x="5192" y="15987"/>
                    <a:pt x="3814" y="15987"/>
                  </a:cubicBezTo>
                  <a:cubicBezTo>
                    <a:pt x="3248" y="15987"/>
                    <a:pt x="2690" y="16069"/>
                    <a:pt x="2197" y="16231"/>
                  </a:cubicBezTo>
                  <a:cubicBezTo>
                    <a:pt x="1968" y="15877"/>
                    <a:pt x="1808" y="15479"/>
                    <a:pt x="1729" y="15068"/>
                  </a:cubicBezTo>
                  <a:cubicBezTo>
                    <a:pt x="1446" y="13689"/>
                    <a:pt x="2264" y="12663"/>
                    <a:pt x="3347" y="12119"/>
                  </a:cubicBezTo>
                  <a:cubicBezTo>
                    <a:pt x="3466" y="12420"/>
                    <a:pt x="3625" y="12707"/>
                    <a:pt x="3820" y="12968"/>
                  </a:cubicBezTo>
                  <a:cubicBezTo>
                    <a:pt x="4751" y="14251"/>
                    <a:pt x="6367" y="15066"/>
                    <a:pt x="7895" y="15066"/>
                  </a:cubicBezTo>
                  <a:cubicBezTo>
                    <a:pt x="8072" y="15066"/>
                    <a:pt x="8249" y="15055"/>
                    <a:pt x="8423" y="15033"/>
                  </a:cubicBezTo>
                  <a:cubicBezTo>
                    <a:pt x="8935" y="14966"/>
                    <a:pt x="9612" y="14767"/>
                    <a:pt x="9899" y="14215"/>
                  </a:cubicBezTo>
                  <a:cubicBezTo>
                    <a:pt x="10151" y="13728"/>
                    <a:pt x="9992" y="13149"/>
                    <a:pt x="9462" y="12628"/>
                  </a:cubicBezTo>
                  <a:cubicBezTo>
                    <a:pt x="8518" y="11697"/>
                    <a:pt x="7061" y="11330"/>
                    <a:pt x="5728" y="11330"/>
                  </a:cubicBezTo>
                  <a:cubicBezTo>
                    <a:pt x="5206" y="11330"/>
                    <a:pt x="4703" y="11386"/>
                    <a:pt x="4258" y="11487"/>
                  </a:cubicBezTo>
                  <a:cubicBezTo>
                    <a:pt x="4001" y="11544"/>
                    <a:pt x="3754" y="11624"/>
                    <a:pt x="3515" y="11721"/>
                  </a:cubicBezTo>
                  <a:cubicBezTo>
                    <a:pt x="3157" y="10567"/>
                    <a:pt x="3418" y="9289"/>
                    <a:pt x="4267" y="8304"/>
                  </a:cubicBezTo>
                  <a:cubicBezTo>
                    <a:pt x="4841" y="7632"/>
                    <a:pt x="5628" y="7132"/>
                    <a:pt x="6486" y="6845"/>
                  </a:cubicBezTo>
                  <a:cubicBezTo>
                    <a:pt x="6552" y="7441"/>
                    <a:pt x="6698" y="8025"/>
                    <a:pt x="6924" y="8582"/>
                  </a:cubicBezTo>
                  <a:cubicBezTo>
                    <a:pt x="7423" y="9794"/>
                    <a:pt x="8458" y="11093"/>
                    <a:pt x="9890" y="11102"/>
                  </a:cubicBezTo>
                  <a:cubicBezTo>
                    <a:pt x="10430" y="11102"/>
                    <a:pt x="10943" y="10881"/>
                    <a:pt x="11310" y="10488"/>
                  </a:cubicBezTo>
                  <a:cubicBezTo>
                    <a:pt x="11690" y="10076"/>
                    <a:pt x="11880" y="9528"/>
                    <a:pt x="11840" y="8971"/>
                  </a:cubicBezTo>
                  <a:cubicBezTo>
                    <a:pt x="11730" y="7481"/>
                    <a:pt x="10319" y="6584"/>
                    <a:pt x="8975" y="6358"/>
                  </a:cubicBezTo>
                  <a:cubicBezTo>
                    <a:pt x="8691" y="6311"/>
                    <a:pt x="8405" y="6287"/>
                    <a:pt x="8118" y="6287"/>
                  </a:cubicBezTo>
                  <a:cubicBezTo>
                    <a:pt x="7656" y="6287"/>
                    <a:pt x="7195" y="6349"/>
                    <a:pt x="6747" y="6469"/>
                  </a:cubicBezTo>
                  <a:cubicBezTo>
                    <a:pt x="6698" y="5549"/>
                    <a:pt x="6857" y="4638"/>
                    <a:pt x="7224" y="3873"/>
                  </a:cubicBezTo>
                  <a:cubicBezTo>
                    <a:pt x="7747" y="2785"/>
                    <a:pt x="8722" y="2141"/>
                    <a:pt x="9782" y="2141"/>
                  </a:cubicBezTo>
                  <a:cubicBezTo>
                    <a:pt x="9932" y="2141"/>
                    <a:pt x="10083" y="2154"/>
                    <a:pt x="10235" y="2180"/>
                  </a:cubicBezTo>
                  <a:cubicBezTo>
                    <a:pt x="10443" y="2215"/>
                    <a:pt x="10642" y="2273"/>
                    <a:pt x="10841" y="2344"/>
                  </a:cubicBezTo>
                  <a:cubicBezTo>
                    <a:pt x="11013" y="3573"/>
                    <a:pt x="11509" y="4585"/>
                    <a:pt x="11933" y="5257"/>
                  </a:cubicBezTo>
                  <a:cubicBezTo>
                    <a:pt x="12604" y="6320"/>
                    <a:pt x="13185" y="6856"/>
                    <a:pt x="13670" y="6856"/>
                  </a:cubicBezTo>
                  <a:cubicBezTo>
                    <a:pt x="13777" y="6856"/>
                    <a:pt x="13879" y="6830"/>
                    <a:pt x="13976" y="6778"/>
                  </a:cubicBezTo>
                  <a:cubicBezTo>
                    <a:pt x="14135" y="6694"/>
                    <a:pt x="14250" y="6544"/>
                    <a:pt x="14290" y="6371"/>
                  </a:cubicBezTo>
                  <a:cubicBezTo>
                    <a:pt x="14462" y="5722"/>
                    <a:pt x="13821" y="4652"/>
                    <a:pt x="13622" y="4342"/>
                  </a:cubicBezTo>
                  <a:cubicBezTo>
                    <a:pt x="12950" y="3303"/>
                    <a:pt x="12061" y="2529"/>
                    <a:pt x="11102" y="2136"/>
                  </a:cubicBezTo>
                  <a:cubicBezTo>
                    <a:pt x="11080" y="1941"/>
                    <a:pt x="11066" y="1738"/>
                    <a:pt x="11062" y="1530"/>
                  </a:cubicBezTo>
                  <a:cubicBezTo>
                    <a:pt x="11062" y="1084"/>
                    <a:pt x="11115" y="637"/>
                    <a:pt x="11221" y="204"/>
                  </a:cubicBezTo>
                  <a:cubicBezTo>
                    <a:pt x="11142" y="133"/>
                    <a:pt x="11058" y="67"/>
                    <a:pt x="10974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5" name="Google Shape;625;p32"/>
            <p:cNvSpPr/>
            <p:nvPr/>
          </p:nvSpPr>
          <p:spPr>
            <a:xfrm>
              <a:off x="1414500" y="2032075"/>
              <a:ext cx="44125" cy="39925"/>
            </a:xfrm>
            <a:custGeom>
              <a:avLst/>
              <a:gdLst/>
              <a:ahLst/>
              <a:cxnLst/>
              <a:rect l="l" t="t" r="r" b="b"/>
              <a:pathLst>
                <a:path w="1765" h="1597" extrusionOk="0">
                  <a:moveTo>
                    <a:pt x="680" y="1"/>
                  </a:moveTo>
                  <a:cubicBezTo>
                    <a:pt x="460" y="1"/>
                    <a:pt x="257" y="89"/>
                    <a:pt x="120" y="266"/>
                  </a:cubicBezTo>
                  <a:cubicBezTo>
                    <a:pt x="71" y="332"/>
                    <a:pt x="27" y="408"/>
                    <a:pt x="0" y="487"/>
                  </a:cubicBezTo>
                  <a:cubicBezTo>
                    <a:pt x="420" y="890"/>
                    <a:pt x="845" y="1261"/>
                    <a:pt x="1274" y="1597"/>
                  </a:cubicBezTo>
                  <a:cubicBezTo>
                    <a:pt x="1349" y="1553"/>
                    <a:pt x="1420" y="1500"/>
                    <a:pt x="1477" y="1429"/>
                  </a:cubicBezTo>
                  <a:cubicBezTo>
                    <a:pt x="1764" y="1080"/>
                    <a:pt x="1703" y="584"/>
                    <a:pt x="1336" y="266"/>
                  </a:cubicBezTo>
                  <a:cubicBezTo>
                    <a:pt x="1134" y="89"/>
                    <a:pt x="899" y="1"/>
                    <a:pt x="680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6" name="Google Shape;626;p32"/>
            <p:cNvSpPr/>
            <p:nvPr/>
          </p:nvSpPr>
          <p:spPr>
            <a:xfrm>
              <a:off x="1648275" y="1594700"/>
              <a:ext cx="34275" cy="27675"/>
            </a:xfrm>
            <a:custGeom>
              <a:avLst/>
              <a:gdLst/>
              <a:ahLst/>
              <a:cxnLst/>
              <a:rect l="l" t="t" r="r" b="b"/>
              <a:pathLst>
                <a:path w="1371" h="1107" extrusionOk="0">
                  <a:moveTo>
                    <a:pt x="279" y="1"/>
                  </a:moveTo>
                  <a:cubicBezTo>
                    <a:pt x="261" y="19"/>
                    <a:pt x="244" y="32"/>
                    <a:pt x="230" y="50"/>
                  </a:cubicBezTo>
                  <a:cubicBezTo>
                    <a:pt x="0" y="297"/>
                    <a:pt x="40" y="691"/>
                    <a:pt x="310" y="925"/>
                  </a:cubicBezTo>
                  <a:cubicBezTo>
                    <a:pt x="453" y="1047"/>
                    <a:pt x="609" y="1106"/>
                    <a:pt x="759" y="1106"/>
                  </a:cubicBezTo>
                  <a:cubicBezTo>
                    <a:pt x="919" y="1106"/>
                    <a:pt x="1071" y="1038"/>
                    <a:pt x="1190" y="903"/>
                  </a:cubicBezTo>
                  <a:cubicBezTo>
                    <a:pt x="1322" y="757"/>
                    <a:pt x="1371" y="554"/>
                    <a:pt x="1318" y="363"/>
                  </a:cubicBezTo>
                  <a:cubicBezTo>
                    <a:pt x="1031" y="253"/>
                    <a:pt x="739" y="151"/>
                    <a:pt x="434" y="54"/>
                  </a:cubicBezTo>
                  <a:lnTo>
                    <a:pt x="279" y="1"/>
                  </a:ln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7" name="Google Shape;627;p32"/>
            <p:cNvSpPr/>
            <p:nvPr/>
          </p:nvSpPr>
          <p:spPr>
            <a:xfrm>
              <a:off x="164175" y="1733550"/>
              <a:ext cx="629050" cy="676875"/>
            </a:xfrm>
            <a:custGeom>
              <a:avLst/>
              <a:gdLst/>
              <a:ahLst/>
              <a:cxnLst/>
              <a:rect l="l" t="t" r="r" b="b"/>
              <a:pathLst>
                <a:path w="25162" h="27075" extrusionOk="0">
                  <a:moveTo>
                    <a:pt x="17072" y="0"/>
                  </a:moveTo>
                  <a:cubicBezTo>
                    <a:pt x="14214" y="0"/>
                    <a:pt x="10412" y="1871"/>
                    <a:pt x="5832" y="8502"/>
                  </a:cubicBezTo>
                  <a:cubicBezTo>
                    <a:pt x="0" y="16938"/>
                    <a:pt x="3851" y="24246"/>
                    <a:pt x="10169" y="26439"/>
                  </a:cubicBezTo>
                  <a:cubicBezTo>
                    <a:pt x="11155" y="26780"/>
                    <a:pt x="12185" y="26987"/>
                    <a:pt x="13224" y="27054"/>
                  </a:cubicBezTo>
                  <a:cubicBezTo>
                    <a:pt x="13452" y="27068"/>
                    <a:pt x="13679" y="27075"/>
                    <a:pt x="13906" y="27075"/>
                  </a:cubicBezTo>
                  <a:cubicBezTo>
                    <a:pt x="19149" y="27075"/>
                    <a:pt x="24163" y="23292"/>
                    <a:pt x="24680" y="15028"/>
                  </a:cubicBezTo>
                  <a:cubicBezTo>
                    <a:pt x="25162" y="7282"/>
                    <a:pt x="23486" y="3453"/>
                    <a:pt x="21355" y="1601"/>
                  </a:cubicBezTo>
                  <a:cubicBezTo>
                    <a:pt x="20723" y="1052"/>
                    <a:pt x="19993" y="632"/>
                    <a:pt x="19206" y="363"/>
                  </a:cubicBezTo>
                  <a:cubicBezTo>
                    <a:pt x="18568" y="141"/>
                    <a:pt x="17855" y="0"/>
                    <a:pt x="17072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8" name="Google Shape;628;p32"/>
            <p:cNvSpPr/>
            <p:nvPr/>
          </p:nvSpPr>
          <p:spPr>
            <a:xfrm>
              <a:off x="343550" y="2037175"/>
              <a:ext cx="34300" cy="36275"/>
            </a:xfrm>
            <a:custGeom>
              <a:avLst/>
              <a:gdLst/>
              <a:ahLst/>
              <a:cxnLst/>
              <a:rect l="l" t="t" r="r" b="b"/>
              <a:pathLst>
                <a:path w="1372" h="1451" extrusionOk="0">
                  <a:moveTo>
                    <a:pt x="1203" y="1026"/>
                  </a:moveTo>
                  <a:cubicBezTo>
                    <a:pt x="1049" y="1340"/>
                    <a:pt x="717" y="1450"/>
                    <a:pt x="412" y="1300"/>
                  </a:cubicBezTo>
                  <a:cubicBezTo>
                    <a:pt x="98" y="1141"/>
                    <a:pt x="1" y="805"/>
                    <a:pt x="169" y="456"/>
                  </a:cubicBezTo>
                  <a:cubicBezTo>
                    <a:pt x="328" y="133"/>
                    <a:pt x="699" y="0"/>
                    <a:pt x="1000" y="159"/>
                  </a:cubicBezTo>
                  <a:cubicBezTo>
                    <a:pt x="1283" y="310"/>
                    <a:pt x="1371" y="694"/>
                    <a:pt x="1203" y="102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9" name="Google Shape;629;p32"/>
            <p:cNvSpPr/>
            <p:nvPr/>
          </p:nvSpPr>
          <p:spPr>
            <a:xfrm>
              <a:off x="546375" y="2098400"/>
              <a:ext cx="34300" cy="36275"/>
            </a:xfrm>
            <a:custGeom>
              <a:avLst/>
              <a:gdLst/>
              <a:ahLst/>
              <a:cxnLst/>
              <a:rect l="l" t="t" r="r" b="b"/>
              <a:pathLst>
                <a:path w="1372" h="1451" extrusionOk="0">
                  <a:moveTo>
                    <a:pt x="1203" y="1022"/>
                  </a:moveTo>
                  <a:cubicBezTo>
                    <a:pt x="1044" y="1340"/>
                    <a:pt x="713" y="1451"/>
                    <a:pt x="412" y="1300"/>
                  </a:cubicBezTo>
                  <a:cubicBezTo>
                    <a:pt x="98" y="1141"/>
                    <a:pt x="1" y="801"/>
                    <a:pt x="169" y="456"/>
                  </a:cubicBezTo>
                  <a:cubicBezTo>
                    <a:pt x="328" y="133"/>
                    <a:pt x="699" y="1"/>
                    <a:pt x="996" y="160"/>
                  </a:cubicBezTo>
                  <a:cubicBezTo>
                    <a:pt x="1279" y="310"/>
                    <a:pt x="1371" y="695"/>
                    <a:pt x="1203" y="1022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0" name="Google Shape;630;p32"/>
            <p:cNvSpPr/>
            <p:nvPr/>
          </p:nvSpPr>
          <p:spPr>
            <a:xfrm>
              <a:off x="755075" y="2100275"/>
              <a:ext cx="34275" cy="36400"/>
            </a:xfrm>
            <a:custGeom>
              <a:avLst/>
              <a:gdLst/>
              <a:ahLst/>
              <a:cxnLst/>
              <a:rect l="l" t="t" r="r" b="b"/>
              <a:pathLst>
                <a:path w="1371" h="1456" extrusionOk="0">
                  <a:moveTo>
                    <a:pt x="1203" y="1026"/>
                  </a:moveTo>
                  <a:cubicBezTo>
                    <a:pt x="1044" y="1340"/>
                    <a:pt x="716" y="1455"/>
                    <a:pt x="411" y="1305"/>
                  </a:cubicBezTo>
                  <a:cubicBezTo>
                    <a:pt x="97" y="1146"/>
                    <a:pt x="0" y="805"/>
                    <a:pt x="168" y="461"/>
                  </a:cubicBezTo>
                  <a:cubicBezTo>
                    <a:pt x="327" y="138"/>
                    <a:pt x="699" y="1"/>
                    <a:pt x="999" y="164"/>
                  </a:cubicBezTo>
                  <a:cubicBezTo>
                    <a:pt x="1278" y="310"/>
                    <a:pt x="1371" y="695"/>
                    <a:pt x="1203" y="102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1" name="Google Shape;631;p32"/>
            <p:cNvSpPr/>
            <p:nvPr/>
          </p:nvSpPr>
          <p:spPr>
            <a:xfrm>
              <a:off x="682450" y="2128575"/>
              <a:ext cx="47000" cy="49425"/>
            </a:xfrm>
            <a:custGeom>
              <a:avLst/>
              <a:gdLst/>
              <a:ahLst/>
              <a:cxnLst/>
              <a:rect l="l" t="t" r="r" b="b"/>
              <a:pathLst>
                <a:path w="1880" h="1977" extrusionOk="0">
                  <a:moveTo>
                    <a:pt x="544" y="1787"/>
                  </a:moveTo>
                  <a:cubicBezTo>
                    <a:pt x="160" y="1605"/>
                    <a:pt x="0" y="1101"/>
                    <a:pt x="195" y="664"/>
                  </a:cubicBezTo>
                  <a:cubicBezTo>
                    <a:pt x="398" y="213"/>
                    <a:pt x="907" y="1"/>
                    <a:pt x="1336" y="182"/>
                  </a:cubicBezTo>
                  <a:cubicBezTo>
                    <a:pt x="1747" y="359"/>
                    <a:pt x="1879" y="880"/>
                    <a:pt x="1641" y="1362"/>
                  </a:cubicBezTo>
                  <a:cubicBezTo>
                    <a:pt x="1420" y="1796"/>
                    <a:pt x="955" y="1977"/>
                    <a:pt x="544" y="178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2" name="Google Shape;632;p32"/>
            <p:cNvSpPr/>
            <p:nvPr/>
          </p:nvSpPr>
          <p:spPr>
            <a:xfrm>
              <a:off x="442150" y="2043025"/>
              <a:ext cx="36725" cy="38700"/>
            </a:xfrm>
            <a:custGeom>
              <a:avLst/>
              <a:gdLst/>
              <a:ahLst/>
              <a:cxnLst/>
              <a:rect l="l" t="t" r="r" b="b"/>
              <a:pathLst>
                <a:path w="1469" h="1548" extrusionOk="0">
                  <a:moveTo>
                    <a:pt x="425" y="1398"/>
                  </a:moveTo>
                  <a:cubicBezTo>
                    <a:pt x="120" y="1256"/>
                    <a:pt x="1" y="867"/>
                    <a:pt x="155" y="522"/>
                  </a:cubicBezTo>
                  <a:cubicBezTo>
                    <a:pt x="310" y="169"/>
                    <a:pt x="708" y="1"/>
                    <a:pt x="1044" y="146"/>
                  </a:cubicBezTo>
                  <a:cubicBezTo>
                    <a:pt x="1362" y="283"/>
                    <a:pt x="1468" y="690"/>
                    <a:pt x="1283" y="1066"/>
                  </a:cubicBezTo>
                  <a:cubicBezTo>
                    <a:pt x="1110" y="1406"/>
                    <a:pt x="748" y="1548"/>
                    <a:pt x="425" y="1398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3" name="Google Shape;633;p32"/>
            <p:cNvSpPr/>
            <p:nvPr/>
          </p:nvSpPr>
          <p:spPr>
            <a:xfrm>
              <a:off x="616125" y="2084925"/>
              <a:ext cx="36725" cy="38700"/>
            </a:xfrm>
            <a:custGeom>
              <a:avLst/>
              <a:gdLst/>
              <a:ahLst/>
              <a:cxnLst/>
              <a:rect l="l" t="t" r="r" b="b"/>
              <a:pathLst>
                <a:path w="1469" h="1548" extrusionOk="0">
                  <a:moveTo>
                    <a:pt x="425" y="1397"/>
                  </a:moveTo>
                  <a:cubicBezTo>
                    <a:pt x="120" y="1256"/>
                    <a:pt x="1" y="862"/>
                    <a:pt x="151" y="522"/>
                  </a:cubicBezTo>
                  <a:cubicBezTo>
                    <a:pt x="310" y="168"/>
                    <a:pt x="704" y="0"/>
                    <a:pt x="1040" y="146"/>
                  </a:cubicBezTo>
                  <a:cubicBezTo>
                    <a:pt x="1362" y="283"/>
                    <a:pt x="1469" y="690"/>
                    <a:pt x="1278" y="1066"/>
                  </a:cubicBezTo>
                  <a:cubicBezTo>
                    <a:pt x="1110" y="1411"/>
                    <a:pt x="748" y="1548"/>
                    <a:pt x="425" y="139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4" name="Google Shape;634;p32"/>
            <p:cNvSpPr/>
            <p:nvPr/>
          </p:nvSpPr>
          <p:spPr>
            <a:xfrm>
              <a:off x="319900" y="1809700"/>
              <a:ext cx="463275" cy="253900"/>
            </a:xfrm>
            <a:custGeom>
              <a:avLst/>
              <a:gdLst/>
              <a:ahLst/>
              <a:cxnLst/>
              <a:rect l="l" t="t" r="r" b="b"/>
              <a:pathLst>
                <a:path w="18531" h="10156" extrusionOk="0">
                  <a:moveTo>
                    <a:pt x="5828" y="274"/>
                  </a:moveTo>
                  <a:cubicBezTo>
                    <a:pt x="5830" y="274"/>
                    <a:pt x="5831" y="274"/>
                    <a:pt x="5832" y="274"/>
                  </a:cubicBezTo>
                  <a:cubicBezTo>
                    <a:pt x="5863" y="274"/>
                    <a:pt x="5894" y="279"/>
                    <a:pt x="5925" y="288"/>
                  </a:cubicBezTo>
                  <a:cubicBezTo>
                    <a:pt x="5965" y="305"/>
                    <a:pt x="6005" y="332"/>
                    <a:pt x="6036" y="367"/>
                  </a:cubicBezTo>
                  <a:cubicBezTo>
                    <a:pt x="6177" y="540"/>
                    <a:pt x="6252" y="1030"/>
                    <a:pt x="5094" y="2357"/>
                  </a:cubicBezTo>
                  <a:cubicBezTo>
                    <a:pt x="4497" y="3051"/>
                    <a:pt x="3781" y="3621"/>
                    <a:pt x="2976" y="4050"/>
                  </a:cubicBezTo>
                  <a:cubicBezTo>
                    <a:pt x="3158" y="3139"/>
                    <a:pt x="3631" y="2202"/>
                    <a:pt x="4342" y="1375"/>
                  </a:cubicBezTo>
                  <a:cubicBezTo>
                    <a:pt x="4695" y="965"/>
                    <a:pt x="5403" y="274"/>
                    <a:pt x="5828" y="274"/>
                  </a:cubicBezTo>
                  <a:close/>
                  <a:moveTo>
                    <a:pt x="9242" y="1752"/>
                  </a:moveTo>
                  <a:cubicBezTo>
                    <a:pt x="9396" y="1752"/>
                    <a:pt x="9549" y="1777"/>
                    <a:pt x="9697" y="1826"/>
                  </a:cubicBezTo>
                  <a:cubicBezTo>
                    <a:pt x="9767" y="1848"/>
                    <a:pt x="9834" y="1879"/>
                    <a:pt x="9900" y="1915"/>
                  </a:cubicBezTo>
                  <a:cubicBezTo>
                    <a:pt x="10280" y="2131"/>
                    <a:pt x="10541" y="2498"/>
                    <a:pt x="10621" y="2927"/>
                  </a:cubicBezTo>
                  <a:cubicBezTo>
                    <a:pt x="10868" y="4165"/>
                    <a:pt x="9979" y="5407"/>
                    <a:pt x="9064" y="6159"/>
                  </a:cubicBezTo>
                  <a:cubicBezTo>
                    <a:pt x="8635" y="6517"/>
                    <a:pt x="8154" y="6809"/>
                    <a:pt x="7641" y="7034"/>
                  </a:cubicBezTo>
                  <a:cubicBezTo>
                    <a:pt x="7327" y="6407"/>
                    <a:pt x="7150" y="5721"/>
                    <a:pt x="7115" y="5023"/>
                  </a:cubicBezTo>
                  <a:cubicBezTo>
                    <a:pt x="7061" y="3785"/>
                    <a:pt x="7526" y="2326"/>
                    <a:pt x="8693" y="1862"/>
                  </a:cubicBezTo>
                  <a:cubicBezTo>
                    <a:pt x="8868" y="1789"/>
                    <a:pt x="9055" y="1752"/>
                    <a:pt x="9242" y="1752"/>
                  </a:cubicBezTo>
                  <a:close/>
                  <a:moveTo>
                    <a:pt x="17511" y="3560"/>
                  </a:moveTo>
                  <a:cubicBezTo>
                    <a:pt x="17520" y="3560"/>
                    <a:pt x="17528" y="3561"/>
                    <a:pt x="17535" y="3564"/>
                  </a:cubicBezTo>
                  <a:cubicBezTo>
                    <a:pt x="17668" y="3608"/>
                    <a:pt x="17840" y="4024"/>
                    <a:pt x="17894" y="5041"/>
                  </a:cubicBezTo>
                  <a:cubicBezTo>
                    <a:pt x="17964" y="6513"/>
                    <a:pt x="17708" y="7671"/>
                    <a:pt x="17124" y="8507"/>
                  </a:cubicBezTo>
                  <a:cubicBezTo>
                    <a:pt x="16390" y="7132"/>
                    <a:pt x="16280" y="4912"/>
                    <a:pt x="17252" y="3754"/>
                  </a:cubicBezTo>
                  <a:cubicBezTo>
                    <a:pt x="17357" y="3630"/>
                    <a:pt x="17449" y="3560"/>
                    <a:pt x="17511" y="3560"/>
                  </a:cubicBezTo>
                  <a:close/>
                  <a:moveTo>
                    <a:pt x="13446" y="2250"/>
                  </a:moveTo>
                  <a:cubicBezTo>
                    <a:pt x="13489" y="2250"/>
                    <a:pt x="13533" y="2254"/>
                    <a:pt x="13578" y="2264"/>
                  </a:cubicBezTo>
                  <a:cubicBezTo>
                    <a:pt x="13605" y="2268"/>
                    <a:pt x="13631" y="2273"/>
                    <a:pt x="13658" y="2286"/>
                  </a:cubicBezTo>
                  <a:cubicBezTo>
                    <a:pt x="14043" y="2419"/>
                    <a:pt x="14277" y="2887"/>
                    <a:pt x="14405" y="3268"/>
                  </a:cubicBezTo>
                  <a:cubicBezTo>
                    <a:pt x="14896" y="4704"/>
                    <a:pt x="14533" y="6628"/>
                    <a:pt x="13521" y="7941"/>
                  </a:cubicBezTo>
                  <a:cubicBezTo>
                    <a:pt x="13340" y="8175"/>
                    <a:pt x="13132" y="8392"/>
                    <a:pt x="12902" y="8582"/>
                  </a:cubicBezTo>
                  <a:cubicBezTo>
                    <a:pt x="12774" y="8392"/>
                    <a:pt x="12663" y="8188"/>
                    <a:pt x="12570" y="7981"/>
                  </a:cubicBezTo>
                  <a:cubicBezTo>
                    <a:pt x="11969" y="6637"/>
                    <a:pt x="11708" y="4497"/>
                    <a:pt x="12553" y="2976"/>
                  </a:cubicBezTo>
                  <a:cubicBezTo>
                    <a:pt x="12709" y="2695"/>
                    <a:pt x="13023" y="2250"/>
                    <a:pt x="13446" y="2250"/>
                  </a:cubicBezTo>
                  <a:close/>
                  <a:moveTo>
                    <a:pt x="5824" y="0"/>
                  </a:moveTo>
                  <a:cubicBezTo>
                    <a:pt x="5209" y="0"/>
                    <a:pt x="4373" y="916"/>
                    <a:pt x="4130" y="1198"/>
                  </a:cubicBezTo>
                  <a:cubicBezTo>
                    <a:pt x="3339" y="2122"/>
                    <a:pt x="2830" y="3179"/>
                    <a:pt x="2671" y="4196"/>
                  </a:cubicBezTo>
                  <a:cubicBezTo>
                    <a:pt x="2494" y="4276"/>
                    <a:pt x="2313" y="4346"/>
                    <a:pt x="2132" y="4408"/>
                  </a:cubicBezTo>
                  <a:cubicBezTo>
                    <a:pt x="1626" y="4573"/>
                    <a:pt x="1117" y="4634"/>
                    <a:pt x="614" y="4634"/>
                  </a:cubicBezTo>
                  <a:cubicBezTo>
                    <a:pt x="471" y="4634"/>
                    <a:pt x="328" y="4629"/>
                    <a:pt x="186" y="4620"/>
                  </a:cubicBezTo>
                  <a:cubicBezTo>
                    <a:pt x="125" y="4704"/>
                    <a:pt x="63" y="4793"/>
                    <a:pt x="1" y="4881"/>
                  </a:cubicBezTo>
                  <a:cubicBezTo>
                    <a:pt x="202" y="4897"/>
                    <a:pt x="405" y="4907"/>
                    <a:pt x="609" y="4907"/>
                  </a:cubicBezTo>
                  <a:cubicBezTo>
                    <a:pt x="1138" y="4907"/>
                    <a:pt x="1677" y="4843"/>
                    <a:pt x="2216" y="4665"/>
                  </a:cubicBezTo>
                  <a:cubicBezTo>
                    <a:pt x="2362" y="4620"/>
                    <a:pt x="2499" y="4567"/>
                    <a:pt x="2631" y="4514"/>
                  </a:cubicBezTo>
                  <a:lnTo>
                    <a:pt x="2631" y="4514"/>
                  </a:lnTo>
                  <a:cubicBezTo>
                    <a:pt x="2618" y="4682"/>
                    <a:pt x="2614" y="4855"/>
                    <a:pt x="2623" y="5027"/>
                  </a:cubicBezTo>
                  <a:cubicBezTo>
                    <a:pt x="2676" y="6389"/>
                    <a:pt x="3582" y="7428"/>
                    <a:pt x="4930" y="7676"/>
                  </a:cubicBezTo>
                  <a:cubicBezTo>
                    <a:pt x="5165" y="7718"/>
                    <a:pt x="5408" y="7739"/>
                    <a:pt x="5655" y="7739"/>
                  </a:cubicBezTo>
                  <a:cubicBezTo>
                    <a:pt x="6261" y="7739"/>
                    <a:pt x="6894" y="7615"/>
                    <a:pt x="7512" y="7379"/>
                  </a:cubicBezTo>
                  <a:cubicBezTo>
                    <a:pt x="7959" y="8180"/>
                    <a:pt x="8609" y="8843"/>
                    <a:pt x="9374" y="9232"/>
                  </a:cubicBezTo>
                  <a:cubicBezTo>
                    <a:pt x="9515" y="9303"/>
                    <a:pt x="9661" y="9369"/>
                    <a:pt x="9811" y="9418"/>
                  </a:cubicBezTo>
                  <a:cubicBezTo>
                    <a:pt x="10165" y="9541"/>
                    <a:pt x="10528" y="9601"/>
                    <a:pt x="10888" y="9601"/>
                  </a:cubicBezTo>
                  <a:cubicBezTo>
                    <a:pt x="11572" y="9601"/>
                    <a:pt x="12248" y="9384"/>
                    <a:pt x="12844" y="8967"/>
                  </a:cubicBezTo>
                  <a:cubicBezTo>
                    <a:pt x="13220" y="9444"/>
                    <a:pt x="13680" y="9798"/>
                    <a:pt x="14184" y="9970"/>
                  </a:cubicBezTo>
                  <a:lnTo>
                    <a:pt x="14211" y="9979"/>
                  </a:lnTo>
                  <a:cubicBezTo>
                    <a:pt x="14439" y="10056"/>
                    <a:pt x="14674" y="10094"/>
                    <a:pt x="14911" y="10094"/>
                  </a:cubicBezTo>
                  <a:cubicBezTo>
                    <a:pt x="15315" y="10094"/>
                    <a:pt x="15725" y="9983"/>
                    <a:pt x="16121" y="9762"/>
                  </a:cubicBezTo>
                  <a:cubicBezTo>
                    <a:pt x="16483" y="9563"/>
                    <a:pt x="16815" y="9298"/>
                    <a:pt x="17089" y="8989"/>
                  </a:cubicBezTo>
                  <a:cubicBezTo>
                    <a:pt x="17465" y="9537"/>
                    <a:pt x="17960" y="9904"/>
                    <a:pt x="18521" y="10156"/>
                  </a:cubicBezTo>
                  <a:cubicBezTo>
                    <a:pt x="18530" y="10054"/>
                    <a:pt x="18530" y="9953"/>
                    <a:pt x="18530" y="9855"/>
                  </a:cubicBezTo>
                  <a:cubicBezTo>
                    <a:pt x="18022" y="9616"/>
                    <a:pt x="17584" y="9241"/>
                    <a:pt x="17275" y="8772"/>
                  </a:cubicBezTo>
                  <a:cubicBezTo>
                    <a:pt x="17947" y="7879"/>
                    <a:pt x="18247" y="6628"/>
                    <a:pt x="18168" y="5032"/>
                  </a:cubicBezTo>
                  <a:cubicBezTo>
                    <a:pt x="18159" y="4877"/>
                    <a:pt x="18146" y="4735"/>
                    <a:pt x="18137" y="4612"/>
                  </a:cubicBezTo>
                  <a:cubicBezTo>
                    <a:pt x="18070" y="4267"/>
                    <a:pt x="18000" y="3940"/>
                    <a:pt x="17920" y="3626"/>
                  </a:cubicBezTo>
                  <a:cubicBezTo>
                    <a:pt x="17805" y="3369"/>
                    <a:pt x="17681" y="3329"/>
                    <a:pt x="17624" y="3307"/>
                  </a:cubicBezTo>
                  <a:cubicBezTo>
                    <a:pt x="17587" y="3295"/>
                    <a:pt x="17551" y="3289"/>
                    <a:pt x="17513" y="3289"/>
                  </a:cubicBezTo>
                  <a:cubicBezTo>
                    <a:pt x="17364" y="3289"/>
                    <a:pt x="17207" y="3387"/>
                    <a:pt x="17045" y="3581"/>
                  </a:cubicBezTo>
                  <a:cubicBezTo>
                    <a:pt x="15975" y="4855"/>
                    <a:pt x="16116" y="7300"/>
                    <a:pt x="16943" y="8750"/>
                  </a:cubicBezTo>
                  <a:cubicBezTo>
                    <a:pt x="16678" y="9064"/>
                    <a:pt x="16355" y="9329"/>
                    <a:pt x="15992" y="9528"/>
                  </a:cubicBezTo>
                  <a:cubicBezTo>
                    <a:pt x="15636" y="9726"/>
                    <a:pt x="15277" y="9825"/>
                    <a:pt x="14921" y="9825"/>
                  </a:cubicBezTo>
                  <a:cubicBezTo>
                    <a:pt x="14713" y="9825"/>
                    <a:pt x="14505" y="9791"/>
                    <a:pt x="14299" y="9723"/>
                  </a:cubicBezTo>
                  <a:cubicBezTo>
                    <a:pt x="13844" y="9577"/>
                    <a:pt x="13415" y="9250"/>
                    <a:pt x="13066" y="8807"/>
                  </a:cubicBezTo>
                  <a:cubicBezTo>
                    <a:pt x="13318" y="8600"/>
                    <a:pt x="13543" y="8365"/>
                    <a:pt x="13738" y="8109"/>
                  </a:cubicBezTo>
                  <a:cubicBezTo>
                    <a:pt x="14803" y="6725"/>
                    <a:pt x="15183" y="4700"/>
                    <a:pt x="14666" y="3179"/>
                  </a:cubicBezTo>
                  <a:cubicBezTo>
                    <a:pt x="14502" y="2706"/>
                    <a:pt x="14193" y="2118"/>
                    <a:pt x="13636" y="1994"/>
                  </a:cubicBezTo>
                  <a:cubicBezTo>
                    <a:pt x="13574" y="1981"/>
                    <a:pt x="13511" y="1974"/>
                    <a:pt x="13449" y="1974"/>
                  </a:cubicBezTo>
                  <a:cubicBezTo>
                    <a:pt x="13030" y="1974"/>
                    <a:pt x="12621" y="2281"/>
                    <a:pt x="12309" y="2843"/>
                  </a:cubicBezTo>
                  <a:cubicBezTo>
                    <a:pt x="11421" y="4448"/>
                    <a:pt x="11695" y="6690"/>
                    <a:pt x="12323" y="8091"/>
                  </a:cubicBezTo>
                  <a:cubicBezTo>
                    <a:pt x="12424" y="8317"/>
                    <a:pt x="12544" y="8538"/>
                    <a:pt x="12685" y="8746"/>
                  </a:cubicBezTo>
                  <a:cubicBezTo>
                    <a:pt x="12137" y="9126"/>
                    <a:pt x="11514" y="9325"/>
                    <a:pt x="10884" y="9325"/>
                  </a:cubicBezTo>
                  <a:cubicBezTo>
                    <a:pt x="10416" y="9325"/>
                    <a:pt x="9944" y="9215"/>
                    <a:pt x="9498" y="8989"/>
                  </a:cubicBezTo>
                  <a:cubicBezTo>
                    <a:pt x="8790" y="8626"/>
                    <a:pt x="8189" y="8016"/>
                    <a:pt x="7769" y="7273"/>
                  </a:cubicBezTo>
                  <a:cubicBezTo>
                    <a:pt x="8295" y="7043"/>
                    <a:pt x="8790" y="6738"/>
                    <a:pt x="9237" y="6371"/>
                  </a:cubicBezTo>
                  <a:cubicBezTo>
                    <a:pt x="10214" y="5571"/>
                    <a:pt x="11160" y="4227"/>
                    <a:pt x="10886" y="2874"/>
                  </a:cubicBezTo>
                  <a:cubicBezTo>
                    <a:pt x="10793" y="2366"/>
                    <a:pt x="10479" y="1928"/>
                    <a:pt x="10028" y="1676"/>
                  </a:cubicBezTo>
                  <a:cubicBezTo>
                    <a:pt x="9785" y="1544"/>
                    <a:pt x="9514" y="1479"/>
                    <a:pt x="9243" y="1479"/>
                  </a:cubicBezTo>
                  <a:cubicBezTo>
                    <a:pt x="9021" y="1479"/>
                    <a:pt x="8800" y="1522"/>
                    <a:pt x="8591" y="1610"/>
                  </a:cubicBezTo>
                  <a:cubicBezTo>
                    <a:pt x="7296" y="2122"/>
                    <a:pt x="6779" y="3701"/>
                    <a:pt x="6840" y="5036"/>
                  </a:cubicBezTo>
                  <a:cubicBezTo>
                    <a:pt x="6876" y="5766"/>
                    <a:pt x="7061" y="6482"/>
                    <a:pt x="7384" y="7136"/>
                  </a:cubicBezTo>
                  <a:cubicBezTo>
                    <a:pt x="6813" y="7352"/>
                    <a:pt x="6225" y="7466"/>
                    <a:pt x="5665" y="7466"/>
                  </a:cubicBezTo>
                  <a:cubicBezTo>
                    <a:pt x="5432" y="7466"/>
                    <a:pt x="5204" y="7446"/>
                    <a:pt x="4983" y="7406"/>
                  </a:cubicBezTo>
                  <a:cubicBezTo>
                    <a:pt x="3768" y="7185"/>
                    <a:pt x="2950" y="6243"/>
                    <a:pt x="2897" y="5014"/>
                  </a:cubicBezTo>
                  <a:cubicBezTo>
                    <a:pt x="2888" y="4806"/>
                    <a:pt x="2897" y="4594"/>
                    <a:pt x="2923" y="4386"/>
                  </a:cubicBezTo>
                  <a:cubicBezTo>
                    <a:pt x="3984" y="3882"/>
                    <a:pt x="4789" y="3126"/>
                    <a:pt x="5302" y="2538"/>
                  </a:cubicBezTo>
                  <a:cubicBezTo>
                    <a:pt x="6297" y="1393"/>
                    <a:pt x="6606" y="628"/>
                    <a:pt x="6244" y="195"/>
                  </a:cubicBezTo>
                  <a:cubicBezTo>
                    <a:pt x="6142" y="71"/>
                    <a:pt x="5987" y="0"/>
                    <a:pt x="5828" y="0"/>
                  </a:cubicBezTo>
                  <a:cubicBezTo>
                    <a:pt x="5826" y="0"/>
                    <a:pt x="5825" y="0"/>
                    <a:pt x="5824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5" name="Google Shape;635;p32"/>
            <p:cNvSpPr/>
            <p:nvPr/>
          </p:nvSpPr>
          <p:spPr>
            <a:xfrm>
              <a:off x="241200" y="2101600"/>
              <a:ext cx="505925" cy="272725"/>
            </a:xfrm>
            <a:custGeom>
              <a:avLst/>
              <a:gdLst/>
              <a:ahLst/>
              <a:cxnLst/>
              <a:rect l="l" t="t" r="r" b="b"/>
              <a:pathLst>
                <a:path w="20237" h="10909" extrusionOk="0">
                  <a:moveTo>
                    <a:pt x="2150" y="1902"/>
                  </a:moveTo>
                  <a:cubicBezTo>
                    <a:pt x="3184" y="3560"/>
                    <a:pt x="3047" y="5753"/>
                    <a:pt x="2194" y="6695"/>
                  </a:cubicBezTo>
                  <a:cubicBezTo>
                    <a:pt x="2127" y="6769"/>
                    <a:pt x="2012" y="6882"/>
                    <a:pt x="1916" y="6882"/>
                  </a:cubicBezTo>
                  <a:cubicBezTo>
                    <a:pt x="1903" y="6882"/>
                    <a:pt x="1891" y="6880"/>
                    <a:pt x="1880" y="6876"/>
                  </a:cubicBezTo>
                  <a:cubicBezTo>
                    <a:pt x="1721" y="6818"/>
                    <a:pt x="1517" y="6394"/>
                    <a:pt x="1424" y="5368"/>
                  </a:cubicBezTo>
                  <a:cubicBezTo>
                    <a:pt x="1287" y="3883"/>
                    <a:pt x="1535" y="2724"/>
                    <a:pt x="2150" y="1902"/>
                  </a:cubicBezTo>
                  <a:close/>
                  <a:moveTo>
                    <a:pt x="6787" y="1986"/>
                  </a:moveTo>
                  <a:cubicBezTo>
                    <a:pt x="6938" y="2185"/>
                    <a:pt x="7070" y="2397"/>
                    <a:pt x="7185" y="2623"/>
                  </a:cubicBezTo>
                  <a:cubicBezTo>
                    <a:pt x="7897" y="3993"/>
                    <a:pt x="8264" y="6155"/>
                    <a:pt x="7393" y="7650"/>
                  </a:cubicBezTo>
                  <a:cubicBezTo>
                    <a:pt x="7235" y="7926"/>
                    <a:pt x="6912" y="8350"/>
                    <a:pt x="6454" y="8350"/>
                  </a:cubicBezTo>
                  <a:cubicBezTo>
                    <a:pt x="6399" y="8350"/>
                    <a:pt x="6342" y="8344"/>
                    <a:pt x="6283" y="8330"/>
                  </a:cubicBezTo>
                  <a:cubicBezTo>
                    <a:pt x="5793" y="8220"/>
                    <a:pt x="5492" y="7694"/>
                    <a:pt x="5324" y="7278"/>
                  </a:cubicBezTo>
                  <a:cubicBezTo>
                    <a:pt x="4736" y="5815"/>
                    <a:pt x="5063" y="3896"/>
                    <a:pt x="6124" y="2614"/>
                  </a:cubicBezTo>
                  <a:cubicBezTo>
                    <a:pt x="6314" y="2379"/>
                    <a:pt x="6540" y="2167"/>
                    <a:pt x="6787" y="1986"/>
                  </a:cubicBezTo>
                  <a:close/>
                  <a:moveTo>
                    <a:pt x="12641" y="3741"/>
                  </a:moveTo>
                  <a:cubicBezTo>
                    <a:pt x="13004" y="4369"/>
                    <a:pt x="13229" y="5072"/>
                    <a:pt x="13300" y="5797"/>
                  </a:cubicBezTo>
                  <a:cubicBezTo>
                    <a:pt x="13406" y="7039"/>
                    <a:pt x="12946" y="8485"/>
                    <a:pt x="11682" y="8914"/>
                  </a:cubicBezTo>
                  <a:cubicBezTo>
                    <a:pt x="11504" y="8975"/>
                    <a:pt x="11319" y="9005"/>
                    <a:pt x="11134" y="9005"/>
                  </a:cubicBezTo>
                  <a:cubicBezTo>
                    <a:pt x="10849" y="9005"/>
                    <a:pt x="10566" y="8934"/>
                    <a:pt x="10311" y="8795"/>
                  </a:cubicBezTo>
                  <a:cubicBezTo>
                    <a:pt x="9909" y="8578"/>
                    <a:pt x="9613" y="8202"/>
                    <a:pt x="9502" y="7760"/>
                  </a:cubicBezTo>
                  <a:cubicBezTo>
                    <a:pt x="9188" y="6513"/>
                    <a:pt x="10117" y="5297"/>
                    <a:pt x="11094" y="4572"/>
                  </a:cubicBezTo>
                  <a:cubicBezTo>
                    <a:pt x="11567" y="4223"/>
                    <a:pt x="12089" y="3945"/>
                    <a:pt x="12641" y="3741"/>
                  </a:cubicBezTo>
                  <a:close/>
                  <a:moveTo>
                    <a:pt x="17894" y="6911"/>
                  </a:moveTo>
                  <a:cubicBezTo>
                    <a:pt x="17730" y="7822"/>
                    <a:pt x="17244" y="8755"/>
                    <a:pt x="16488" y="9564"/>
                  </a:cubicBezTo>
                  <a:cubicBezTo>
                    <a:pt x="16032" y="10050"/>
                    <a:pt x="15343" y="10621"/>
                    <a:pt x="14905" y="10621"/>
                  </a:cubicBezTo>
                  <a:cubicBezTo>
                    <a:pt x="14900" y="10621"/>
                    <a:pt x="14896" y="10621"/>
                    <a:pt x="14891" y="10621"/>
                  </a:cubicBezTo>
                  <a:cubicBezTo>
                    <a:pt x="14795" y="10621"/>
                    <a:pt x="14707" y="10578"/>
                    <a:pt x="14644" y="10510"/>
                  </a:cubicBezTo>
                  <a:cubicBezTo>
                    <a:pt x="14476" y="10333"/>
                    <a:pt x="14383" y="9838"/>
                    <a:pt x="15599" y="8551"/>
                  </a:cubicBezTo>
                  <a:cubicBezTo>
                    <a:pt x="16249" y="7857"/>
                    <a:pt x="17027" y="7300"/>
                    <a:pt x="17894" y="6911"/>
                  </a:cubicBezTo>
                  <a:close/>
                  <a:moveTo>
                    <a:pt x="49" y="1"/>
                  </a:moveTo>
                  <a:cubicBezTo>
                    <a:pt x="32" y="98"/>
                    <a:pt x="14" y="191"/>
                    <a:pt x="1" y="288"/>
                  </a:cubicBezTo>
                  <a:cubicBezTo>
                    <a:pt x="783" y="553"/>
                    <a:pt x="1482" y="973"/>
                    <a:pt x="1973" y="1650"/>
                  </a:cubicBezTo>
                  <a:cubicBezTo>
                    <a:pt x="1274" y="2525"/>
                    <a:pt x="991" y="3781"/>
                    <a:pt x="1137" y="5390"/>
                  </a:cubicBezTo>
                  <a:cubicBezTo>
                    <a:pt x="1274" y="6924"/>
                    <a:pt x="1637" y="7097"/>
                    <a:pt x="1774" y="7141"/>
                  </a:cubicBezTo>
                  <a:lnTo>
                    <a:pt x="1787" y="7146"/>
                  </a:lnTo>
                  <a:cubicBezTo>
                    <a:pt x="1829" y="7160"/>
                    <a:pt x="1871" y="7167"/>
                    <a:pt x="1915" y="7167"/>
                  </a:cubicBezTo>
                  <a:cubicBezTo>
                    <a:pt x="2072" y="7167"/>
                    <a:pt x="2236" y="7073"/>
                    <a:pt x="2406" y="6889"/>
                  </a:cubicBezTo>
                  <a:cubicBezTo>
                    <a:pt x="3538" y="5642"/>
                    <a:pt x="3299" y="3171"/>
                    <a:pt x="2340" y="1672"/>
                  </a:cubicBezTo>
                  <a:cubicBezTo>
                    <a:pt x="2623" y="1363"/>
                    <a:pt x="2967" y="1115"/>
                    <a:pt x="3343" y="934"/>
                  </a:cubicBezTo>
                  <a:cubicBezTo>
                    <a:pt x="3722" y="751"/>
                    <a:pt x="4093" y="670"/>
                    <a:pt x="4448" y="670"/>
                  </a:cubicBezTo>
                  <a:cubicBezTo>
                    <a:pt x="5289" y="670"/>
                    <a:pt x="6044" y="1123"/>
                    <a:pt x="6606" y="1760"/>
                  </a:cubicBezTo>
                  <a:cubicBezTo>
                    <a:pt x="6345" y="1955"/>
                    <a:pt x="6107" y="2180"/>
                    <a:pt x="5903" y="2432"/>
                  </a:cubicBezTo>
                  <a:cubicBezTo>
                    <a:pt x="4776" y="3790"/>
                    <a:pt x="4431" y="5828"/>
                    <a:pt x="5059" y="7384"/>
                  </a:cubicBezTo>
                  <a:cubicBezTo>
                    <a:pt x="5249" y="7866"/>
                    <a:pt x="5611" y="8472"/>
                    <a:pt x="6217" y="8609"/>
                  </a:cubicBezTo>
                  <a:cubicBezTo>
                    <a:pt x="6297" y="8627"/>
                    <a:pt x="6376" y="8637"/>
                    <a:pt x="6455" y="8637"/>
                  </a:cubicBezTo>
                  <a:cubicBezTo>
                    <a:pt x="6903" y="8637"/>
                    <a:pt x="7325" y="8341"/>
                    <a:pt x="7641" y="7795"/>
                  </a:cubicBezTo>
                  <a:cubicBezTo>
                    <a:pt x="8565" y="6204"/>
                    <a:pt x="8185" y="3927"/>
                    <a:pt x="7442" y="2490"/>
                  </a:cubicBezTo>
                  <a:cubicBezTo>
                    <a:pt x="7322" y="2260"/>
                    <a:pt x="7181" y="2035"/>
                    <a:pt x="7026" y="1827"/>
                  </a:cubicBezTo>
                  <a:cubicBezTo>
                    <a:pt x="7581" y="1489"/>
                    <a:pt x="8213" y="1313"/>
                    <a:pt x="8860" y="1313"/>
                  </a:cubicBezTo>
                  <a:cubicBezTo>
                    <a:pt x="9416" y="1313"/>
                    <a:pt x="9983" y="1442"/>
                    <a:pt x="10523" y="1707"/>
                  </a:cubicBezTo>
                  <a:cubicBezTo>
                    <a:pt x="11315" y="2096"/>
                    <a:pt x="11996" y="2733"/>
                    <a:pt x="12486" y="3494"/>
                  </a:cubicBezTo>
                  <a:cubicBezTo>
                    <a:pt x="11929" y="3701"/>
                    <a:pt x="11399" y="3989"/>
                    <a:pt x="10917" y="4342"/>
                  </a:cubicBezTo>
                  <a:cubicBezTo>
                    <a:pt x="9869" y="5121"/>
                    <a:pt x="8874" y="6443"/>
                    <a:pt x="9224" y="7831"/>
                  </a:cubicBezTo>
                  <a:cubicBezTo>
                    <a:pt x="9356" y="8348"/>
                    <a:pt x="9701" y="8790"/>
                    <a:pt x="10174" y="9047"/>
                  </a:cubicBezTo>
                  <a:cubicBezTo>
                    <a:pt x="10471" y="9207"/>
                    <a:pt x="10800" y="9288"/>
                    <a:pt x="11131" y="9288"/>
                  </a:cubicBezTo>
                  <a:cubicBezTo>
                    <a:pt x="11348" y="9288"/>
                    <a:pt x="11565" y="9254"/>
                    <a:pt x="11775" y="9184"/>
                  </a:cubicBezTo>
                  <a:cubicBezTo>
                    <a:pt x="13189" y="8706"/>
                    <a:pt x="13702" y="7128"/>
                    <a:pt x="13587" y="5775"/>
                  </a:cubicBezTo>
                  <a:cubicBezTo>
                    <a:pt x="13517" y="5028"/>
                    <a:pt x="13291" y="4303"/>
                    <a:pt x="12920" y="3648"/>
                  </a:cubicBezTo>
                  <a:cubicBezTo>
                    <a:pt x="13485" y="3472"/>
                    <a:pt x="14067" y="3380"/>
                    <a:pt x="14631" y="3380"/>
                  </a:cubicBezTo>
                  <a:cubicBezTo>
                    <a:pt x="14945" y="3380"/>
                    <a:pt x="15253" y="3409"/>
                    <a:pt x="15550" y="3467"/>
                  </a:cubicBezTo>
                  <a:cubicBezTo>
                    <a:pt x="16903" y="3741"/>
                    <a:pt x="17841" y="4718"/>
                    <a:pt x="17942" y="5961"/>
                  </a:cubicBezTo>
                  <a:cubicBezTo>
                    <a:pt x="17960" y="6164"/>
                    <a:pt x="17956" y="6372"/>
                    <a:pt x="17938" y="6580"/>
                  </a:cubicBezTo>
                  <a:cubicBezTo>
                    <a:pt x="16788" y="7053"/>
                    <a:pt x="15935" y="7778"/>
                    <a:pt x="15391" y="8357"/>
                  </a:cubicBezTo>
                  <a:cubicBezTo>
                    <a:pt x="14339" y="9467"/>
                    <a:pt x="14021" y="10258"/>
                    <a:pt x="14432" y="10705"/>
                  </a:cubicBezTo>
                  <a:cubicBezTo>
                    <a:pt x="14552" y="10834"/>
                    <a:pt x="14718" y="10908"/>
                    <a:pt x="14890" y="10908"/>
                  </a:cubicBezTo>
                  <a:cubicBezTo>
                    <a:pt x="14895" y="10908"/>
                    <a:pt x="14900" y="10908"/>
                    <a:pt x="14905" y="10908"/>
                  </a:cubicBezTo>
                  <a:cubicBezTo>
                    <a:pt x="15577" y="10908"/>
                    <a:pt x="16448" y="10028"/>
                    <a:pt x="16700" y="9758"/>
                  </a:cubicBezTo>
                  <a:cubicBezTo>
                    <a:pt x="17540" y="8857"/>
                    <a:pt x="18066" y="7809"/>
                    <a:pt x="18203" y="6783"/>
                  </a:cubicBezTo>
                  <a:cubicBezTo>
                    <a:pt x="18393" y="6712"/>
                    <a:pt x="18588" y="6650"/>
                    <a:pt x="18782" y="6597"/>
                  </a:cubicBezTo>
                  <a:cubicBezTo>
                    <a:pt x="19216" y="6482"/>
                    <a:pt x="19658" y="6425"/>
                    <a:pt x="20104" y="6420"/>
                  </a:cubicBezTo>
                  <a:cubicBezTo>
                    <a:pt x="20148" y="6323"/>
                    <a:pt x="20193" y="6230"/>
                    <a:pt x="20237" y="6133"/>
                  </a:cubicBezTo>
                  <a:cubicBezTo>
                    <a:pt x="20205" y="6133"/>
                    <a:pt x="20172" y="6132"/>
                    <a:pt x="20140" y="6132"/>
                  </a:cubicBezTo>
                  <a:cubicBezTo>
                    <a:pt x="19656" y="6132"/>
                    <a:pt x="19175" y="6194"/>
                    <a:pt x="18707" y="6319"/>
                  </a:cubicBezTo>
                  <a:cubicBezTo>
                    <a:pt x="18544" y="6363"/>
                    <a:pt x="18384" y="6412"/>
                    <a:pt x="18234" y="6465"/>
                  </a:cubicBezTo>
                  <a:cubicBezTo>
                    <a:pt x="18243" y="6288"/>
                    <a:pt x="18238" y="6111"/>
                    <a:pt x="18225" y="5939"/>
                  </a:cubicBezTo>
                  <a:cubicBezTo>
                    <a:pt x="18115" y="4564"/>
                    <a:pt x="17085" y="3480"/>
                    <a:pt x="15599" y="3189"/>
                  </a:cubicBezTo>
                  <a:cubicBezTo>
                    <a:pt x="15283" y="3125"/>
                    <a:pt x="14956" y="3094"/>
                    <a:pt x="14623" y="3094"/>
                  </a:cubicBezTo>
                  <a:cubicBezTo>
                    <a:pt x="14010" y="3094"/>
                    <a:pt x="13378" y="3199"/>
                    <a:pt x="12765" y="3396"/>
                  </a:cubicBezTo>
                  <a:cubicBezTo>
                    <a:pt x="12243" y="2565"/>
                    <a:pt x="11505" y="1875"/>
                    <a:pt x="10647" y="1451"/>
                  </a:cubicBezTo>
                  <a:cubicBezTo>
                    <a:pt x="10064" y="1164"/>
                    <a:pt x="9452" y="1025"/>
                    <a:pt x="8854" y="1025"/>
                  </a:cubicBezTo>
                  <a:cubicBezTo>
                    <a:pt x="8142" y="1025"/>
                    <a:pt x="7448" y="1222"/>
                    <a:pt x="6840" y="1601"/>
                  </a:cubicBezTo>
                  <a:cubicBezTo>
                    <a:pt x="6527" y="1225"/>
                    <a:pt x="6137" y="916"/>
                    <a:pt x="5700" y="691"/>
                  </a:cubicBezTo>
                  <a:cubicBezTo>
                    <a:pt x="5305" y="487"/>
                    <a:pt x="4873" y="384"/>
                    <a:pt x="4441" y="384"/>
                  </a:cubicBezTo>
                  <a:cubicBezTo>
                    <a:pt x="4021" y="384"/>
                    <a:pt x="3601" y="481"/>
                    <a:pt x="3215" y="677"/>
                  </a:cubicBezTo>
                  <a:cubicBezTo>
                    <a:pt x="2826" y="863"/>
                    <a:pt x="2468" y="1115"/>
                    <a:pt x="2167" y="1429"/>
                  </a:cubicBezTo>
                  <a:cubicBezTo>
                    <a:pt x="1623" y="708"/>
                    <a:pt x="876" y="275"/>
                    <a:pt x="49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6" name="Google Shape;636;p32"/>
            <p:cNvSpPr/>
            <p:nvPr/>
          </p:nvSpPr>
          <p:spPr>
            <a:xfrm>
              <a:off x="578650" y="1849425"/>
              <a:ext cx="656700" cy="651400"/>
            </a:xfrm>
            <a:custGeom>
              <a:avLst/>
              <a:gdLst/>
              <a:ahLst/>
              <a:cxnLst/>
              <a:rect l="l" t="t" r="r" b="b"/>
              <a:pathLst>
                <a:path w="26268" h="26056" extrusionOk="0">
                  <a:moveTo>
                    <a:pt x="8544" y="1"/>
                  </a:moveTo>
                  <a:cubicBezTo>
                    <a:pt x="8064" y="1"/>
                    <a:pt x="7615" y="46"/>
                    <a:pt x="7194" y="127"/>
                  </a:cubicBezTo>
                  <a:cubicBezTo>
                    <a:pt x="6376" y="286"/>
                    <a:pt x="5594" y="600"/>
                    <a:pt x="4895" y="1051"/>
                  </a:cubicBezTo>
                  <a:cubicBezTo>
                    <a:pt x="2251" y="2753"/>
                    <a:pt x="1" y="6794"/>
                    <a:pt x="3047" y="16600"/>
                  </a:cubicBezTo>
                  <a:cubicBezTo>
                    <a:pt x="5111" y="23236"/>
                    <a:pt x="9508" y="26056"/>
                    <a:pt x="13879" y="26056"/>
                  </a:cubicBezTo>
                  <a:cubicBezTo>
                    <a:pt x="15958" y="26056"/>
                    <a:pt x="18031" y="25418"/>
                    <a:pt x="19843" y="24249"/>
                  </a:cubicBezTo>
                  <a:cubicBezTo>
                    <a:pt x="20723" y="23683"/>
                    <a:pt x="21519" y="23002"/>
                    <a:pt x="22213" y="22224"/>
                  </a:cubicBezTo>
                  <a:cubicBezTo>
                    <a:pt x="25861" y="18126"/>
                    <a:pt x="26268" y="11534"/>
                    <a:pt x="19817" y="5790"/>
                  </a:cubicBezTo>
                  <a:cubicBezTo>
                    <a:pt x="14894" y="1412"/>
                    <a:pt x="11236" y="1"/>
                    <a:pt x="8544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7" name="Google Shape;637;p32"/>
            <p:cNvSpPr/>
            <p:nvPr/>
          </p:nvSpPr>
          <p:spPr>
            <a:xfrm>
              <a:off x="618350" y="1876350"/>
              <a:ext cx="306400" cy="211575"/>
            </a:xfrm>
            <a:custGeom>
              <a:avLst/>
              <a:gdLst/>
              <a:ahLst/>
              <a:cxnLst/>
              <a:rect l="l" t="t" r="r" b="b"/>
              <a:pathLst>
                <a:path w="12256" h="8463" extrusionOk="0">
                  <a:moveTo>
                    <a:pt x="11380" y="0"/>
                  </a:moveTo>
                  <a:cubicBezTo>
                    <a:pt x="10514" y="354"/>
                    <a:pt x="9603" y="765"/>
                    <a:pt x="8661" y="1243"/>
                  </a:cubicBezTo>
                  <a:cubicBezTo>
                    <a:pt x="6075" y="2565"/>
                    <a:pt x="2900" y="4612"/>
                    <a:pt x="0" y="7689"/>
                  </a:cubicBezTo>
                  <a:cubicBezTo>
                    <a:pt x="5" y="7936"/>
                    <a:pt x="18" y="8197"/>
                    <a:pt x="35" y="8463"/>
                  </a:cubicBezTo>
                  <a:cubicBezTo>
                    <a:pt x="3374" y="4992"/>
                    <a:pt x="7207" y="2799"/>
                    <a:pt x="10094" y="1402"/>
                  </a:cubicBezTo>
                  <a:cubicBezTo>
                    <a:pt x="10850" y="1039"/>
                    <a:pt x="11571" y="717"/>
                    <a:pt x="12256" y="429"/>
                  </a:cubicBezTo>
                  <a:cubicBezTo>
                    <a:pt x="11955" y="274"/>
                    <a:pt x="11663" y="129"/>
                    <a:pt x="113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8" name="Google Shape;638;p32"/>
            <p:cNvSpPr/>
            <p:nvPr/>
          </p:nvSpPr>
          <p:spPr>
            <a:xfrm>
              <a:off x="828125" y="2218100"/>
              <a:ext cx="371525" cy="267750"/>
            </a:xfrm>
            <a:custGeom>
              <a:avLst/>
              <a:gdLst/>
              <a:ahLst/>
              <a:cxnLst/>
              <a:rect l="l" t="t" r="r" b="b"/>
              <a:pathLst>
                <a:path w="14861" h="10710" extrusionOk="0">
                  <a:moveTo>
                    <a:pt x="14834" y="1"/>
                  </a:moveTo>
                  <a:cubicBezTo>
                    <a:pt x="11191" y="4617"/>
                    <a:pt x="6579" y="7539"/>
                    <a:pt x="3228" y="9153"/>
                  </a:cubicBezTo>
                  <a:cubicBezTo>
                    <a:pt x="2176" y="9666"/>
                    <a:pt x="1102" y="10117"/>
                    <a:pt x="1" y="10506"/>
                  </a:cubicBezTo>
                  <a:cubicBezTo>
                    <a:pt x="164" y="10576"/>
                    <a:pt x="332" y="10647"/>
                    <a:pt x="500" y="10709"/>
                  </a:cubicBezTo>
                  <a:cubicBezTo>
                    <a:pt x="1919" y="10205"/>
                    <a:pt x="3303" y="9608"/>
                    <a:pt x="4647" y="8923"/>
                  </a:cubicBezTo>
                  <a:cubicBezTo>
                    <a:pt x="7707" y="7362"/>
                    <a:pt x="11584" y="4780"/>
                    <a:pt x="14860" y="695"/>
                  </a:cubicBezTo>
                  <a:cubicBezTo>
                    <a:pt x="14860" y="465"/>
                    <a:pt x="14852" y="231"/>
                    <a:pt x="148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9" name="Google Shape;639;p32"/>
            <p:cNvSpPr/>
            <p:nvPr/>
          </p:nvSpPr>
          <p:spPr>
            <a:xfrm>
              <a:off x="725125" y="2115750"/>
              <a:ext cx="458375" cy="319125"/>
            </a:xfrm>
            <a:custGeom>
              <a:avLst/>
              <a:gdLst/>
              <a:ahLst/>
              <a:cxnLst/>
              <a:rect l="l" t="t" r="r" b="b"/>
              <a:pathLst>
                <a:path w="18335" h="12765" extrusionOk="0">
                  <a:moveTo>
                    <a:pt x="17800" y="1"/>
                  </a:moveTo>
                  <a:cubicBezTo>
                    <a:pt x="14130" y="4798"/>
                    <a:pt x="9218" y="7459"/>
                    <a:pt x="5770" y="9148"/>
                  </a:cubicBezTo>
                  <a:cubicBezTo>
                    <a:pt x="3913" y="10063"/>
                    <a:pt x="1981" y="10824"/>
                    <a:pt x="0" y="11416"/>
                  </a:cubicBezTo>
                  <a:cubicBezTo>
                    <a:pt x="389" y="11898"/>
                    <a:pt x="814" y="12349"/>
                    <a:pt x="1273" y="12765"/>
                  </a:cubicBezTo>
                  <a:cubicBezTo>
                    <a:pt x="3396" y="12155"/>
                    <a:pt x="5456" y="11337"/>
                    <a:pt x="7423" y="10333"/>
                  </a:cubicBezTo>
                  <a:cubicBezTo>
                    <a:pt x="10699" y="8662"/>
                    <a:pt x="14909" y="5828"/>
                    <a:pt x="18335" y="1256"/>
                  </a:cubicBezTo>
                  <a:cubicBezTo>
                    <a:pt x="18180" y="827"/>
                    <a:pt x="18003" y="407"/>
                    <a:pt x="178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0" name="Google Shape;640;p32"/>
            <p:cNvSpPr/>
            <p:nvPr/>
          </p:nvSpPr>
          <p:spPr>
            <a:xfrm>
              <a:off x="977350" y="1777025"/>
              <a:ext cx="626300" cy="689750"/>
            </a:xfrm>
            <a:custGeom>
              <a:avLst/>
              <a:gdLst/>
              <a:ahLst/>
              <a:cxnLst/>
              <a:rect l="l" t="t" r="r" b="b"/>
              <a:pathLst>
                <a:path w="25052" h="27590" extrusionOk="0">
                  <a:moveTo>
                    <a:pt x="13377" y="1"/>
                  </a:moveTo>
                  <a:cubicBezTo>
                    <a:pt x="10275" y="1"/>
                    <a:pt x="6264" y="2166"/>
                    <a:pt x="3179" y="11626"/>
                  </a:cubicBezTo>
                  <a:cubicBezTo>
                    <a:pt x="0" y="21375"/>
                    <a:pt x="5774" y="27282"/>
                    <a:pt x="12464" y="27578"/>
                  </a:cubicBezTo>
                  <a:cubicBezTo>
                    <a:pt x="12632" y="27585"/>
                    <a:pt x="12800" y="27589"/>
                    <a:pt x="12967" y="27589"/>
                  </a:cubicBezTo>
                  <a:cubicBezTo>
                    <a:pt x="13842" y="27589"/>
                    <a:pt x="14714" y="27492"/>
                    <a:pt x="15568" y="27295"/>
                  </a:cubicBezTo>
                  <a:cubicBezTo>
                    <a:pt x="20913" y="26057"/>
                    <a:pt x="25051" y="20916"/>
                    <a:pt x="23106" y="12502"/>
                  </a:cubicBezTo>
                  <a:cubicBezTo>
                    <a:pt x="21359" y="4937"/>
                    <a:pt x="18658" y="1749"/>
                    <a:pt x="16085" y="582"/>
                  </a:cubicBezTo>
                  <a:cubicBezTo>
                    <a:pt x="15324" y="237"/>
                    <a:pt x="14506" y="43"/>
                    <a:pt x="13671" y="7"/>
                  </a:cubicBezTo>
                  <a:cubicBezTo>
                    <a:pt x="13574" y="3"/>
                    <a:pt x="13476" y="1"/>
                    <a:pt x="13377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1" name="Google Shape;641;p32"/>
            <p:cNvSpPr/>
            <p:nvPr/>
          </p:nvSpPr>
          <p:spPr>
            <a:xfrm>
              <a:off x="1378250" y="1973275"/>
              <a:ext cx="34050" cy="36725"/>
            </a:xfrm>
            <a:custGeom>
              <a:avLst/>
              <a:gdLst/>
              <a:ahLst/>
              <a:cxnLst/>
              <a:rect l="l" t="t" r="r" b="b"/>
              <a:pathLst>
                <a:path w="1362" h="1469" extrusionOk="0">
                  <a:moveTo>
                    <a:pt x="562" y="1420"/>
                  </a:moveTo>
                  <a:cubicBezTo>
                    <a:pt x="230" y="1371"/>
                    <a:pt x="0" y="1031"/>
                    <a:pt x="53" y="655"/>
                  </a:cubicBezTo>
                  <a:cubicBezTo>
                    <a:pt x="102" y="275"/>
                    <a:pt x="434" y="1"/>
                    <a:pt x="796" y="41"/>
                  </a:cubicBezTo>
                  <a:cubicBezTo>
                    <a:pt x="1145" y="80"/>
                    <a:pt x="1362" y="443"/>
                    <a:pt x="1287" y="858"/>
                  </a:cubicBezTo>
                  <a:cubicBezTo>
                    <a:pt x="1220" y="1234"/>
                    <a:pt x="915" y="1469"/>
                    <a:pt x="562" y="142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2" name="Google Shape;642;p32"/>
            <p:cNvSpPr/>
            <p:nvPr/>
          </p:nvSpPr>
          <p:spPr>
            <a:xfrm>
              <a:off x="1327500" y="1848925"/>
              <a:ext cx="60175" cy="122400"/>
            </a:xfrm>
            <a:custGeom>
              <a:avLst/>
              <a:gdLst/>
              <a:ahLst/>
              <a:cxnLst/>
              <a:rect l="l" t="t" r="r" b="b"/>
              <a:pathLst>
                <a:path w="2407" h="4896" extrusionOk="0">
                  <a:moveTo>
                    <a:pt x="1716" y="4533"/>
                  </a:moveTo>
                  <a:cubicBezTo>
                    <a:pt x="903" y="4108"/>
                    <a:pt x="1" y="2304"/>
                    <a:pt x="288" y="1150"/>
                  </a:cubicBezTo>
                  <a:cubicBezTo>
                    <a:pt x="576" y="1"/>
                    <a:pt x="1292" y="262"/>
                    <a:pt x="1646" y="1707"/>
                  </a:cubicBezTo>
                  <a:cubicBezTo>
                    <a:pt x="1999" y="3153"/>
                    <a:pt x="2406" y="4895"/>
                    <a:pt x="1716" y="453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3" name="Google Shape;643;p32"/>
            <p:cNvSpPr/>
            <p:nvPr/>
          </p:nvSpPr>
          <p:spPr>
            <a:xfrm>
              <a:off x="1393375" y="1854675"/>
              <a:ext cx="66475" cy="124925"/>
            </a:xfrm>
            <a:custGeom>
              <a:avLst/>
              <a:gdLst/>
              <a:ahLst/>
              <a:cxnLst/>
              <a:rect l="l" t="t" r="r" b="b"/>
              <a:pathLst>
                <a:path w="2659" h="4997" extrusionOk="0">
                  <a:moveTo>
                    <a:pt x="386" y="4289"/>
                  </a:moveTo>
                  <a:cubicBezTo>
                    <a:pt x="1" y="3454"/>
                    <a:pt x="390" y="1473"/>
                    <a:pt x="1318" y="739"/>
                  </a:cubicBezTo>
                  <a:cubicBezTo>
                    <a:pt x="2251" y="1"/>
                    <a:pt x="2658" y="646"/>
                    <a:pt x="2057" y="2008"/>
                  </a:cubicBezTo>
                  <a:cubicBezTo>
                    <a:pt x="1451" y="3370"/>
                    <a:pt x="713" y="4997"/>
                    <a:pt x="386" y="4289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4" name="Google Shape;644;p32"/>
            <p:cNvSpPr/>
            <p:nvPr/>
          </p:nvSpPr>
          <p:spPr>
            <a:xfrm>
              <a:off x="1414275" y="1930625"/>
              <a:ext cx="90775" cy="64025"/>
            </a:xfrm>
            <a:custGeom>
              <a:avLst/>
              <a:gdLst/>
              <a:ahLst/>
              <a:cxnLst/>
              <a:rect l="l" t="t" r="r" b="b"/>
              <a:pathLst>
                <a:path w="3631" h="2561" extrusionOk="0">
                  <a:moveTo>
                    <a:pt x="3493" y="792"/>
                  </a:moveTo>
                  <a:cubicBezTo>
                    <a:pt x="3630" y="624"/>
                    <a:pt x="3569" y="137"/>
                    <a:pt x="3007" y="71"/>
                  </a:cubicBezTo>
                  <a:cubicBezTo>
                    <a:pt x="2446" y="0"/>
                    <a:pt x="902" y="929"/>
                    <a:pt x="452" y="1742"/>
                  </a:cubicBezTo>
                  <a:cubicBezTo>
                    <a:pt x="1" y="2560"/>
                    <a:pt x="2826" y="1601"/>
                    <a:pt x="3493" y="792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5" name="Google Shape;645;p32"/>
            <p:cNvSpPr/>
            <p:nvPr/>
          </p:nvSpPr>
          <p:spPr>
            <a:xfrm>
              <a:off x="1402450" y="1997375"/>
              <a:ext cx="103475" cy="52425"/>
            </a:xfrm>
            <a:custGeom>
              <a:avLst/>
              <a:gdLst/>
              <a:ahLst/>
              <a:cxnLst/>
              <a:rect l="l" t="t" r="r" b="b"/>
              <a:pathLst>
                <a:path w="4139" h="2097" extrusionOk="0">
                  <a:moveTo>
                    <a:pt x="3423" y="2074"/>
                  </a:moveTo>
                  <a:cubicBezTo>
                    <a:pt x="3639" y="2096"/>
                    <a:pt x="4139" y="1575"/>
                    <a:pt x="3878" y="1070"/>
                  </a:cubicBezTo>
                  <a:cubicBezTo>
                    <a:pt x="3617" y="571"/>
                    <a:pt x="1857" y="1"/>
                    <a:pt x="929" y="89"/>
                  </a:cubicBezTo>
                  <a:cubicBezTo>
                    <a:pt x="0" y="173"/>
                    <a:pt x="2379" y="1972"/>
                    <a:pt x="3423" y="2074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6" name="Google Shape;646;p32"/>
            <p:cNvSpPr/>
            <p:nvPr/>
          </p:nvSpPr>
          <p:spPr>
            <a:xfrm>
              <a:off x="1393375" y="2020700"/>
              <a:ext cx="64800" cy="102925"/>
            </a:xfrm>
            <a:custGeom>
              <a:avLst/>
              <a:gdLst/>
              <a:ahLst/>
              <a:cxnLst/>
              <a:rect l="l" t="t" r="r" b="b"/>
              <a:pathLst>
                <a:path w="2592" h="4117" extrusionOk="0">
                  <a:moveTo>
                    <a:pt x="704" y="275"/>
                  </a:moveTo>
                  <a:cubicBezTo>
                    <a:pt x="1535" y="602"/>
                    <a:pt x="2592" y="2109"/>
                    <a:pt x="2424" y="3113"/>
                  </a:cubicBezTo>
                  <a:cubicBezTo>
                    <a:pt x="2256" y="4117"/>
                    <a:pt x="1535" y="3927"/>
                    <a:pt x="1049" y="2702"/>
                  </a:cubicBezTo>
                  <a:cubicBezTo>
                    <a:pt x="567" y="1477"/>
                    <a:pt x="1" y="0"/>
                    <a:pt x="704" y="275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7" name="Google Shape;647;p32"/>
            <p:cNvSpPr/>
            <p:nvPr/>
          </p:nvSpPr>
          <p:spPr>
            <a:xfrm>
              <a:off x="1338450" y="2015050"/>
              <a:ext cx="57625" cy="109250"/>
            </a:xfrm>
            <a:custGeom>
              <a:avLst/>
              <a:gdLst/>
              <a:ahLst/>
              <a:cxnLst/>
              <a:rect l="l" t="t" r="r" b="b"/>
              <a:pathLst>
                <a:path w="2305" h="4370" extrusionOk="0">
                  <a:moveTo>
                    <a:pt x="1853" y="593"/>
                  </a:moveTo>
                  <a:cubicBezTo>
                    <a:pt x="2304" y="1292"/>
                    <a:pt x="2127" y="3016"/>
                    <a:pt x="1292" y="3693"/>
                  </a:cubicBezTo>
                  <a:cubicBezTo>
                    <a:pt x="460" y="4369"/>
                    <a:pt x="1" y="3834"/>
                    <a:pt x="452" y="2636"/>
                  </a:cubicBezTo>
                  <a:cubicBezTo>
                    <a:pt x="907" y="1438"/>
                    <a:pt x="1468" y="1"/>
                    <a:pt x="1853" y="59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8" name="Google Shape;648;p32"/>
            <p:cNvSpPr/>
            <p:nvPr/>
          </p:nvSpPr>
          <p:spPr>
            <a:xfrm>
              <a:off x="1282400" y="1999025"/>
              <a:ext cx="86700" cy="68675"/>
            </a:xfrm>
            <a:custGeom>
              <a:avLst/>
              <a:gdLst/>
              <a:ahLst/>
              <a:cxnLst/>
              <a:rect l="l" t="t" r="r" b="b"/>
              <a:pathLst>
                <a:path w="3468" h="2747" extrusionOk="0">
                  <a:moveTo>
                    <a:pt x="125" y="2043"/>
                  </a:moveTo>
                  <a:cubicBezTo>
                    <a:pt x="1" y="2220"/>
                    <a:pt x="103" y="2698"/>
                    <a:pt x="669" y="2724"/>
                  </a:cubicBezTo>
                  <a:cubicBezTo>
                    <a:pt x="1230" y="2746"/>
                    <a:pt x="2698" y="1699"/>
                    <a:pt x="3083" y="850"/>
                  </a:cubicBezTo>
                  <a:cubicBezTo>
                    <a:pt x="3467" y="1"/>
                    <a:pt x="731" y="1181"/>
                    <a:pt x="125" y="204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9" name="Google Shape;649;p32"/>
            <p:cNvSpPr/>
            <p:nvPr/>
          </p:nvSpPr>
          <p:spPr>
            <a:xfrm>
              <a:off x="1274350" y="1950400"/>
              <a:ext cx="105900" cy="48550"/>
            </a:xfrm>
            <a:custGeom>
              <a:avLst/>
              <a:gdLst/>
              <a:ahLst/>
              <a:cxnLst/>
              <a:rect l="l" t="t" r="r" b="b"/>
              <a:pathLst>
                <a:path w="4236" h="1942" extrusionOk="0">
                  <a:moveTo>
                    <a:pt x="672" y="5"/>
                  </a:moveTo>
                  <a:cubicBezTo>
                    <a:pt x="456" y="1"/>
                    <a:pt x="0" y="558"/>
                    <a:pt x="296" y="1040"/>
                  </a:cubicBezTo>
                  <a:cubicBezTo>
                    <a:pt x="597" y="1521"/>
                    <a:pt x="2397" y="1941"/>
                    <a:pt x="3316" y="1782"/>
                  </a:cubicBezTo>
                  <a:cubicBezTo>
                    <a:pt x="4236" y="1623"/>
                    <a:pt x="1720" y="23"/>
                    <a:pt x="672" y="5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0" name="Google Shape;650;p32"/>
            <p:cNvSpPr/>
            <p:nvPr/>
          </p:nvSpPr>
          <p:spPr>
            <a:xfrm>
              <a:off x="1228800" y="2197225"/>
              <a:ext cx="36825" cy="39150"/>
            </a:xfrm>
            <a:custGeom>
              <a:avLst/>
              <a:gdLst/>
              <a:ahLst/>
              <a:cxnLst/>
              <a:rect l="l" t="t" r="r" b="b"/>
              <a:pathLst>
                <a:path w="1473" h="1566" extrusionOk="0">
                  <a:moveTo>
                    <a:pt x="1110" y="1380"/>
                  </a:moveTo>
                  <a:cubicBezTo>
                    <a:pt x="836" y="1565"/>
                    <a:pt x="434" y="1468"/>
                    <a:pt x="222" y="1163"/>
                  </a:cubicBezTo>
                  <a:cubicBezTo>
                    <a:pt x="1" y="845"/>
                    <a:pt x="58" y="420"/>
                    <a:pt x="354" y="204"/>
                  </a:cubicBezTo>
                  <a:cubicBezTo>
                    <a:pt x="637" y="0"/>
                    <a:pt x="1040" y="120"/>
                    <a:pt x="1265" y="473"/>
                  </a:cubicBezTo>
                  <a:cubicBezTo>
                    <a:pt x="1473" y="792"/>
                    <a:pt x="1407" y="1176"/>
                    <a:pt x="1110" y="138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1" name="Google Shape;651;p32"/>
            <p:cNvSpPr/>
            <p:nvPr/>
          </p:nvSpPr>
          <p:spPr>
            <a:xfrm>
              <a:off x="1111525" y="2140625"/>
              <a:ext cx="116425" cy="77500"/>
            </a:xfrm>
            <a:custGeom>
              <a:avLst/>
              <a:gdLst/>
              <a:ahLst/>
              <a:cxnLst/>
              <a:rect l="l" t="t" r="r" b="b"/>
              <a:pathLst>
                <a:path w="4657" h="3100" extrusionOk="0">
                  <a:moveTo>
                    <a:pt x="3900" y="2865"/>
                  </a:moveTo>
                  <a:cubicBezTo>
                    <a:pt x="3016" y="3100"/>
                    <a:pt x="1128" y="2379"/>
                    <a:pt x="562" y="1336"/>
                  </a:cubicBezTo>
                  <a:cubicBezTo>
                    <a:pt x="1" y="292"/>
                    <a:pt x="704" y="0"/>
                    <a:pt x="1942" y="827"/>
                  </a:cubicBezTo>
                  <a:cubicBezTo>
                    <a:pt x="3175" y="1654"/>
                    <a:pt x="4656" y="2667"/>
                    <a:pt x="3900" y="2865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2" name="Google Shape;652;p32"/>
            <p:cNvSpPr/>
            <p:nvPr/>
          </p:nvSpPr>
          <p:spPr>
            <a:xfrm>
              <a:off x="1185375" y="2079400"/>
              <a:ext cx="65350" cy="118175"/>
            </a:xfrm>
            <a:custGeom>
              <a:avLst/>
              <a:gdLst/>
              <a:ahLst/>
              <a:cxnLst/>
              <a:rect l="l" t="t" r="r" b="b"/>
              <a:pathLst>
                <a:path w="2614" h="4727" extrusionOk="0">
                  <a:moveTo>
                    <a:pt x="1897" y="4421"/>
                  </a:moveTo>
                  <a:cubicBezTo>
                    <a:pt x="1052" y="4063"/>
                    <a:pt x="0" y="2339"/>
                    <a:pt x="190" y="1172"/>
                  </a:cubicBezTo>
                  <a:cubicBezTo>
                    <a:pt x="380" y="0"/>
                    <a:pt x="1114" y="199"/>
                    <a:pt x="1587" y="1609"/>
                  </a:cubicBezTo>
                  <a:cubicBezTo>
                    <a:pt x="2065" y="3020"/>
                    <a:pt x="2613" y="4726"/>
                    <a:pt x="1897" y="442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3" name="Google Shape;653;p32"/>
            <p:cNvSpPr/>
            <p:nvPr/>
          </p:nvSpPr>
          <p:spPr>
            <a:xfrm>
              <a:off x="1252225" y="2101500"/>
              <a:ext cx="46900" cy="104925"/>
            </a:xfrm>
            <a:custGeom>
              <a:avLst/>
              <a:gdLst/>
              <a:ahLst/>
              <a:cxnLst/>
              <a:rect l="l" t="t" r="r" b="b"/>
              <a:pathLst>
                <a:path w="1876" h="4197" extrusionOk="0">
                  <a:moveTo>
                    <a:pt x="1827" y="531"/>
                  </a:moveTo>
                  <a:cubicBezTo>
                    <a:pt x="1814" y="314"/>
                    <a:pt x="1438" y="0"/>
                    <a:pt x="978" y="328"/>
                  </a:cubicBezTo>
                  <a:cubicBezTo>
                    <a:pt x="518" y="659"/>
                    <a:pt x="1" y="2383"/>
                    <a:pt x="222" y="3290"/>
                  </a:cubicBezTo>
                  <a:cubicBezTo>
                    <a:pt x="443" y="4196"/>
                    <a:pt x="1876" y="1579"/>
                    <a:pt x="1827" y="53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4" name="Google Shape;654;p32"/>
            <p:cNvSpPr/>
            <p:nvPr/>
          </p:nvSpPr>
          <p:spPr>
            <a:xfrm>
              <a:off x="1259200" y="2165825"/>
              <a:ext cx="100050" cy="53750"/>
            </a:xfrm>
            <a:custGeom>
              <a:avLst/>
              <a:gdLst/>
              <a:ahLst/>
              <a:cxnLst/>
              <a:rect l="l" t="t" r="r" b="b"/>
              <a:pathLst>
                <a:path w="4002" h="2150" extrusionOk="0">
                  <a:moveTo>
                    <a:pt x="3812" y="1243"/>
                  </a:moveTo>
                  <a:cubicBezTo>
                    <a:pt x="3984" y="1110"/>
                    <a:pt x="4002" y="390"/>
                    <a:pt x="3471" y="195"/>
                  </a:cubicBezTo>
                  <a:cubicBezTo>
                    <a:pt x="2941" y="1"/>
                    <a:pt x="1261" y="770"/>
                    <a:pt x="633" y="1460"/>
                  </a:cubicBezTo>
                  <a:cubicBezTo>
                    <a:pt x="1" y="2149"/>
                    <a:pt x="2972" y="1871"/>
                    <a:pt x="3812" y="124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5" name="Google Shape;655;p32"/>
            <p:cNvSpPr/>
            <p:nvPr/>
          </p:nvSpPr>
          <p:spPr>
            <a:xfrm>
              <a:off x="1265400" y="2224950"/>
              <a:ext cx="111200" cy="61275"/>
            </a:xfrm>
            <a:custGeom>
              <a:avLst/>
              <a:gdLst/>
              <a:ahLst/>
              <a:cxnLst/>
              <a:rect l="l" t="t" r="r" b="b"/>
              <a:pathLst>
                <a:path w="4448" h="2451" extrusionOk="0">
                  <a:moveTo>
                    <a:pt x="708" y="319"/>
                  </a:moveTo>
                  <a:cubicBezTo>
                    <a:pt x="1539" y="1"/>
                    <a:pt x="3338" y="399"/>
                    <a:pt x="3891" y="1252"/>
                  </a:cubicBezTo>
                  <a:cubicBezTo>
                    <a:pt x="4448" y="2101"/>
                    <a:pt x="3785" y="2450"/>
                    <a:pt x="2600" y="1876"/>
                  </a:cubicBezTo>
                  <a:cubicBezTo>
                    <a:pt x="1415" y="1296"/>
                    <a:pt x="0" y="589"/>
                    <a:pt x="708" y="319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6" name="Google Shape;656;p32"/>
            <p:cNvSpPr/>
            <p:nvPr/>
          </p:nvSpPr>
          <p:spPr>
            <a:xfrm>
              <a:off x="1248150" y="2247950"/>
              <a:ext cx="63125" cy="97400"/>
            </a:xfrm>
            <a:custGeom>
              <a:avLst/>
              <a:gdLst/>
              <a:ahLst/>
              <a:cxnLst/>
              <a:rect l="l" t="t" r="r" b="b"/>
              <a:pathLst>
                <a:path w="2525" h="3896" extrusionOk="0">
                  <a:moveTo>
                    <a:pt x="686" y="177"/>
                  </a:moveTo>
                  <a:cubicBezTo>
                    <a:pt x="1490" y="385"/>
                    <a:pt x="2525" y="1778"/>
                    <a:pt x="2366" y="2839"/>
                  </a:cubicBezTo>
                  <a:cubicBezTo>
                    <a:pt x="2211" y="3896"/>
                    <a:pt x="1512" y="3816"/>
                    <a:pt x="1035" y="2627"/>
                  </a:cubicBezTo>
                  <a:cubicBezTo>
                    <a:pt x="557" y="1437"/>
                    <a:pt x="0" y="1"/>
                    <a:pt x="686" y="177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7" name="Google Shape;657;p32"/>
            <p:cNvSpPr/>
            <p:nvPr/>
          </p:nvSpPr>
          <p:spPr>
            <a:xfrm>
              <a:off x="1202400" y="2240225"/>
              <a:ext cx="45000" cy="106575"/>
            </a:xfrm>
            <a:custGeom>
              <a:avLst/>
              <a:gdLst/>
              <a:ahLst/>
              <a:cxnLst/>
              <a:rect l="l" t="t" r="r" b="b"/>
              <a:pathLst>
                <a:path w="1800" h="4263" extrusionOk="0">
                  <a:moveTo>
                    <a:pt x="137" y="3763"/>
                  </a:moveTo>
                  <a:cubicBezTo>
                    <a:pt x="164" y="3979"/>
                    <a:pt x="562" y="4262"/>
                    <a:pt x="995" y="3900"/>
                  </a:cubicBezTo>
                  <a:cubicBezTo>
                    <a:pt x="1424" y="3533"/>
                    <a:pt x="1799" y="1773"/>
                    <a:pt x="1508" y="884"/>
                  </a:cubicBezTo>
                  <a:cubicBezTo>
                    <a:pt x="1216" y="0"/>
                    <a:pt x="0" y="2724"/>
                    <a:pt x="137" y="376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8" name="Google Shape;658;p32"/>
            <p:cNvSpPr/>
            <p:nvPr/>
          </p:nvSpPr>
          <p:spPr>
            <a:xfrm>
              <a:off x="1138600" y="2226625"/>
              <a:ext cx="97200" cy="59600"/>
            </a:xfrm>
            <a:custGeom>
              <a:avLst/>
              <a:gdLst/>
              <a:ahLst/>
              <a:cxnLst/>
              <a:rect l="l" t="t" r="r" b="b"/>
              <a:pathLst>
                <a:path w="3888" h="2384" extrusionOk="0">
                  <a:moveTo>
                    <a:pt x="160" y="1216"/>
                  </a:moveTo>
                  <a:cubicBezTo>
                    <a:pt x="1" y="1362"/>
                    <a:pt x="41" y="2078"/>
                    <a:pt x="585" y="2233"/>
                  </a:cubicBezTo>
                  <a:cubicBezTo>
                    <a:pt x="1133" y="2383"/>
                    <a:pt x="2742" y="1481"/>
                    <a:pt x="3317" y="739"/>
                  </a:cubicBezTo>
                  <a:cubicBezTo>
                    <a:pt x="3887" y="0"/>
                    <a:pt x="947" y="522"/>
                    <a:pt x="160" y="1216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9" name="Google Shape;659;p32"/>
            <p:cNvSpPr/>
            <p:nvPr/>
          </p:nvSpPr>
          <p:spPr>
            <a:xfrm>
              <a:off x="1482800" y="2156000"/>
              <a:ext cx="63300" cy="101250"/>
            </a:xfrm>
            <a:custGeom>
              <a:avLst/>
              <a:gdLst/>
              <a:ahLst/>
              <a:cxnLst/>
              <a:rect l="l" t="t" r="r" b="b"/>
              <a:pathLst>
                <a:path w="2532" h="4050" extrusionOk="0">
                  <a:moveTo>
                    <a:pt x="689" y="1"/>
                  </a:moveTo>
                  <a:cubicBezTo>
                    <a:pt x="463" y="1"/>
                    <a:pt x="274" y="251"/>
                    <a:pt x="191" y="765"/>
                  </a:cubicBezTo>
                  <a:cubicBezTo>
                    <a:pt x="1" y="1937"/>
                    <a:pt x="1057" y="3656"/>
                    <a:pt x="1902" y="4015"/>
                  </a:cubicBezTo>
                  <a:cubicBezTo>
                    <a:pt x="1958" y="4038"/>
                    <a:pt x="2007" y="4049"/>
                    <a:pt x="2048" y="4049"/>
                  </a:cubicBezTo>
                  <a:cubicBezTo>
                    <a:pt x="2532" y="4049"/>
                    <a:pt x="2028" y="2502"/>
                    <a:pt x="1592" y="1203"/>
                  </a:cubicBezTo>
                  <a:cubicBezTo>
                    <a:pt x="1327" y="411"/>
                    <a:pt x="978" y="1"/>
                    <a:pt x="689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0" name="Google Shape;660;p32"/>
            <p:cNvSpPr/>
            <p:nvPr/>
          </p:nvSpPr>
          <p:spPr>
            <a:xfrm>
              <a:off x="1096975" y="1968775"/>
              <a:ext cx="44650" cy="84100"/>
            </a:xfrm>
            <a:custGeom>
              <a:avLst/>
              <a:gdLst/>
              <a:ahLst/>
              <a:cxnLst/>
              <a:rect l="l" t="t" r="r" b="b"/>
              <a:pathLst>
                <a:path w="1786" h="3364" extrusionOk="0">
                  <a:moveTo>
                    <a:pt x="1328" y="1"/>
                  </a:moveTo>
                  <a:cubicBezTo>
                    <a:pt x="893" y="1"/>
                    <a:pt x="0" y="2153"/>
                    <a:pt x="119" y="3050"/>
                  </a:cubicBezTo>
                  <a:cubicBezTo>
                    <a:pt x="136" y="3192"/>
                    <a:pt x="313" y="3363"/>
                    <a:pt x="554" y="3363"/>
                  </a:cubicBezTo>
                  <a:cubicBezTo>
                    <a:pt x="682" y="3363"/>
                    <a:pt x="827" y="3315"/>
                    <a:pt x="976" y="3187"/>
                  </a:cubicBezTo>
                  <a:cubicBezTo>
                    <a:pt x="1410" y="2820"/>
                    <a:pt x="1785" y="1061"/>
                    <a:pt x="1494" y="176"/>
                  </a:cubicBezTo>
                  <a:cubicBezTo>
                    <a:pt x="1454" y="55"/>
                    <a:pt x="1396" y="1"/>
                    <a:pt x="132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1" name="Google Shape;661;p32"/>
            <p:cNvSpPr/>
            <p:nvPr/>
          </p:nvSpPr>
          <p:spPr>
            <a:xfrm>
              <a:off x="1091200" y="1946975"/>
              <a:ext cx="29300" cy="29975"/>
            </a:xfrm>
            <a:custGeom>
              <a:avLst/>
              <a:gdLst/>
              <a:ahLst/>
              <a:cxnLst/>
              <a:rect l="l" t="t" r="r" b="b"/>
              <a:pathLst>
                <a:path w="1172" h="1199" extrusionOk="0">
                  <a:moveTo>
                    <a:pt x="566" y="0"/>
                  </a:moveTo>
                  <a:cubicBezTo>
                    <a:pt x="376" y="381"/>
                    <a:pt x="186" y="779"/>
                    <a:pt x="0" y="1199"/>
                  </a:cubicBezTo>
                  <a:cubicBezTo>
                    <a:pt x="398" y="942"/>
                    <a:pt x="761" y="637"/>
                    <a:pt x="977" y="359"/>
                  </a:cubicBezTo>
                  <a:cubicBezTo>
                    <a:pt x="1172" y="111"/>
                    <a:pt x="960" y="5"/>
                    <a:pt x="566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2" name="Google Shape;662;p32"/>
            <p:cNvSpPr/>
            <p:nvPr/>
          </p:nvSpPr>
          <p:spPr>
            <a:xfrm>
              <a:off x="1033725" y="2173525"/>
              <a:ext cx="28100" cy="71025"/>
            </a:xfrm>
            <a:custGeom>
              <a:avLst/>
              <a:gdLst/>
              <a:ahLst/>
              <a:cxnLst/>
              <a:rect l="l" t="t" r="r" b="b"/>
              <a:pathLst>
                <a:path w="1124" h="2841" extrusionOk="0">
                  <a:moveTo>
                    <a:pt x="640" y="0"/>
                  </a:moveTo>
                  <a:cubicBezTo>
                    <a:pt x="521" y="0"/>
                    <a:pt x="386" y="40"/>
                    <a:pt x="243" y="144"/>
                  </a:cubicBezTo>
                  <a:cubicBezTo>
                    <a:pt x="164" y="205"/>
                    <a:pt x="93" y="285"/>
                    <a:pt x="40" y="373"/>
                  </a:cubicBezTo>
                  <a:cubicBezTo>
                    <a:pt x="0" y="1196"/>
                    <a:pt x="40" y="2023"/>
                    <a:pt x="155" y="2840"/>
                  </a:cubicBezTo>
                  <a:cubicBezTo>
                    <a:pt x="615" y="2182"/>
                    <a:pt x="1123" y="979"/>
                    <a:pt x="1092" y="347"/>
                  </a:cubicBezTo>
                  <a:cubicBezTo>
                    <a:pt x="1083" y="198"/>
                    <a:pt x="902" y="0"/>
                    <a:pt x="64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3" name="Google Shape;663;p32"/>
            <p:cNvSpPr/>
            <p:nvPr/>
          </p:nvSpPr>
          <p:spPr>
            <a:xfrm>
              <a:off x="1041675" y="2237350"/>
              <a:ext cx="80825" cy="42475"/>
            </a:xfrm>
            <a:custGeom>
              <a:avLst/>
              <a:gdLst/>
              <a:ahLst/>
              <a:cxnLst/>
              <a:rect l="l" t="t" r="r" b="b"/>
              <a:pathLst>
                <a:path w="3233" h="1699" extrusionOk="0">
                  <a:moveTo>
                    <a:pt x="2494" y="1"/>
                  </a:moveTo>
                  <a:cubicBezTo>
                    <a:pt x="1870" y="1"/>
                    <a:pt x="627" y="583"/>
                    <a:pt x="1" y="1158"/>
                  </a:cubicBezTo>
                  <a:cubicBezTo>
                    <a:pt x="40" y="1331"/>
                    <a:pt x="85" y="1503"/>
                    <a:pt x="129" y="1676"/>
                  </a:cubicBezTo>
                  <a:cubicBezTo>
                    <a:pt x="235" y="1691"/>
                    <a:pt x="361" y="1699"/>
                    <a:pt x="500" y="1699"/>
                  </a:cubicBezTo>
                  <a:cubicBezTo>
                    <a:pt x="1304" y="1699"/>
                    <a:pt x="2545" y="1448"/>
                    <a:pt x="3042" y="1074"/>
                  </a:cubicBezTo>
                  <a:cubicBezTo>
                    <a:pt x="3215" y="946"/>
                    <a:pt x="3232" y="226"/>
                    <a:pt x="2702" y="31"/>
                  </a:cubicBezTo>
                  <a:cubicBezTo>
                    <a:pt x="2645" y="10"/>
                    <a:pt x="2574" y="1"/>
                    <a:pt x="2494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4" name="Google Shape;664;p32"/>
            <p:cNvSpPr/>
            <p:nvPr/>
          </p:nvSpPr>
          <p:spPr>
            <a:xfrm>
              <a:off x="1414550" y="2215750"/>
              <a:ext cx="110825" cy="64050"/>
            </a:xfrm>
            <a:custGeom>
              <a:avLst/>
              <a:gdLst/>
              <a:ahLst/>
              <a:cxnLst/>
              <a:rect l="l" t="t" r="r" b="b"/>
              <a:pathLst>
                <a:path w="4433" h="2562" extrusionOk="0">
                  <a:moveTo>
                    <a:pt x="548" y="1"/>
                  </a:moveTo>
                  <a:cubicBezTo>
                    <a:pt x="124" y="1"/>
                    <a:pt x="1" y="357"/>
                    <a:pt x="343" y="988"/>
                  </a:cubicBezTo>
                  <a:cubicBezTo>
                    <a:pt x="833" y="1898"/>
                    <a:pt x="2331" y="2562"/>
                    <a:pt x="3295" y="2562"/>
                  </a:cubicBezTo>
                  <a:cubicBezTo>
                    <a:pt x="3437" y="2562"/>
                    <a:pt x="3567" y="2548"/>
                    <a:pt x="3681" y="2518"/>
                  </a:cubicBezTo>
                  <a:cubicBezTo>
                    <a:pt x="4433" y="2319"/>
                    <a:pt x="2956" y="1306"/>
                    <a:pt x="1718" y="479"/>
                  </a:cubicBezTo>
                  <a:cubicBezTo>
                    <a:pt x="1231" y="153"/>
                    <a:pt x="825" y="1"/>
                    <a:pt x="54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5" name="Google Shape;665;p32"/>
            <p:cNvSpPr/>
            <p:nvPr/>
          </p:nvSpPr>
          <p:spPr>
            <a:xfrm>
              <a:off x="1051175" y="2297525"/>
              <a:ext cx="83975" cy="48775"/>
            </a:xfrm>
            <a:custGeom>
              <a:avLst/>
              <a:gdLst/>
              <a:ahLst/>
              <a:cxnLst/>
              <a:rect l="l" t="t" r="r" b="b"/>
              <a:pathLst>
                <a:path w="3359" h="1951" extrusionOk="0">
                  <a:moveTo>
                    <a:pt x="513" y="1"/>
                  </a:moveTo>
                  <a:cubicBezTo>
                    <a:pt x="328" y="1"/>
                    <a:pt x="154" y="17"/>
                    <a:pt x="1" y="51"/>
                  </a:cubicBezTo>
                  <a:cubicBezTo>
                    <a:pt x="120" y="378"/>
                    <a:pt x="253" y="692"/>
                    <a:pt x="399" y="993"/>
                  </a:cubicBezTo>
                  <a:cubicBezTo>
                    <a:pt x="783" y="1214"/>
                    <a:pt x="1256" y="1448"/>
                    <a:pt x="1698" y="1665"/>
                  </a:cubicBezTo>
                  <a:cubicBezTo>
                    <a:pt x="2099" y="1861"/>
                    <a:pt x="2440" y="1951"/>
                    <a:pt x="2694" y="1951"/>
                  </a:cubicBezTo>
                  <a:cubicBezTo>
                    <a:pt x="3192" y="1951"/>
                    <a:pt x="3358" y="1607"/>
                    <a:pt x="2990" y="1042"/>
                  </a:cubicBezTo>
                  <a:cubicBezTo>
                    <a:pt x="2565" y="386"/>
                    <a:pt x="1406" y="1"/>
                    <a:pt x="513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6" name="Google Shape;666;p32"/>
            <p:cNvSpPr/>
            <p:nvPr/>
          </p:nvSpPr>
          <p:spPr>
            <a:xfrm>
              <a:off x="1550900" y="2184950"/>
              <a:ext cx="16700" cy="69950"/>
            </a:xfrm>
            <a:custGeom>
              <a:avLst/>
              <a:gdLst/>
              <a:ahLst/>
              <a:cxnLst/>
              <a:rect l="l" t="t" r="r" b="b"/>
              <a:pathLst>
                <a:path w="668" h="2798" extrusionOk="0">
                  <a:moveTo>
                    <a:pt x="650" y="0"/>
                  </a:moveTo>
                  <a:lnTo>
                    <a:pt x="650" y="0"/>
                  </a:lnTo>
                  <a:cubicBezTo>
                    <a:pt x="292" y="641"/>
                    <a:pt x="0" y="1884"/>
                    <a:pt x="173" y="2609"/>
                  </a:cubicBezTo>
                  <a:cubicBezTo>
                    <a:pt x="205" y="2740"/>
                    <a:pt x="262" y="2798"/>
                    <a:pt x="336" y="2798"/>
                  </a:cubicBezTo>
                  <a:cubicBezTo>
                    <a:pt x="362" y="2798"/>
                    <a:pt x="390" y="2791"/>
                    <a:pt x="420" y="2777"/>
                  </a:cubicBezTo>
                  <a:cubicBezTo>
                    <a:pt x="593" y="1862"/>
                    <a:pt x="668" y="929"/>
                    <a:pt x="65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7" name="Google Shape;667;p32"/>
            <p:cNvSpPr/>
            <p:nvPr/>
          </p:nvSpPr>
          <p:spPr>
            <a:xfrm>
              <a:off x="1357675" y="2366450"/>
              <a:ext cx="46625" cy="82325"/>
            </a:xfrm>
            <a:custGeom>
              <a:avLst/>
              <a:gdLst/>
              <a:ahLst/>
              <a:cxnLst/>
              <a:rect l="l" t="t" r="r" b="b"/>
              <a:pathLst>
                <a:path w="1865" h="3293" extrusionOk="0">
                  <a:moveTo>
                    <a:pt x="1370" y="0"/>
                  </a:moveTo>
                  <a:cubicBezTo>
                    <a:pt x="1251" y="0"/>
                    <a:pt x="1116" y="40"/>
                    <a:pt x="974" y="142"/>
                  </a:cubicBezTo>
                  <a:cubicBezTo>
                    <a:pt x="514" y="473"/>
                    <a:pt x="1" y="2197"/>
                    <a:pt x="218" y="3104"/>
                  </a:cubicBezTo>
                  <a:cubicBezTo>
                    <a:pt x="249" y="3235"/>
                    <a:pt x="306" y="3293"/>
                    <a:pt x="380" y="3293"/>
                  </a:cubicBezTo>
                  <a:cubicBezTo>
                    <a:pt x="820" y="3293"/>
                    <a:pt x="1864" y="1242"/>
                    <a:pt x="1822" y="345"/>
                  </a:cubicBezTo>
                  <a:cubicBezTo>
                    <a:pt x="1813" y="196"/>
                    <a:pt x="1632" y="0"/>
                    <a:pt x="137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8" name="Google Shape;668;p32"/>
            <p:cNvSpPr/>
            <p:nvPr/>
          </p:nvSpPr>
          <p:spPr>
            <a:xfrm>
              <a:off x="1356250" y="1783050"/>
              <a:ext cx="36275" cy="32050"/>
            </a:xfrm>
            <a:custGeom>
              <a:avLst/>
              <a:gdLst/>
              <a:ahLst/>
              <a:cxnLst/>
              <a:rect l="l" t="t" r="r" b="b"/>
              <a:pathLst>
                <a:path w="1451" h="1282" extrusionOk="0">
                  <a:moveTo>
                    <a:pt x="0" y="1"/>
                  </a:moveTo>
                  <a:lnTo>
                    <a:pt x="0" y="1"/>
                  </a:lnTo>
                  <a:cubicBezTo>
                    <a:pt x="40" y="111"/>
                    <a:pt x="84" y="222"/>
                    <a:pt x="129" y="328"/>
                  </a:cubicBezTo>
                  <a:cubicBezTo>
                    <a:pt x="381" y="961"/>
                    <a:pt x="699" y="1281"/>
                    <a:pt x="963" y="1281"/>
                  </a:cubicBezTo>
                  <a:cubicBezTo>
                    <a:pt x="1185" y="1281"/>
                    <a:pt x="1370" y="1057"/>
                    <a:pt x="1451" y="606"/>
                  </a:cubicBezTo>
                  <a:cubicBezTo>
                    <a:pt x="1274" y="509"/>
                    <a:pt x="1101" y="421"/>
                    <a:pt x="929" y="341"/>
                  </a:cubicBezTo>
                  <a:cubicBezTo>
                    <a:pt x="628" y="204"/>
                    <a:pt x="314" y="94"/>
                    <a:pt x="0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9" name="Google Shape;669;p32"/>
            <p:cNvSpPr/>
            <p:nvPr/>
          </p:nvSpPr>
          <p:spPr>
            <a:xfrm>
              <a:off x="1290700" y="2349850"/>
              <a:ext cx="63275" cy="101175"/>
            </a:xfrm>
            <a:custGeom>
              <a:avLst/>
              <a:gdLst/>
              <a:ahLst/>
              <a:cxnLst/>
              <a:rect l="l" t="t" r="r" b="b"/>
              <a:pathLst>
                <a:path w="2531" h="4047" extrusionOk="0">
                  <a:moveTo>
                    <a:pt x="688" y="1"/>
                  </a:moveTo>
                  <a:cubicBezTo>
                    <a:pt x="462" y="1"/>
                    <a:pt x="274" y="250"/>
                    <a:pt x="191" y="761"/>
                  </a:cubicBezTo>
                  <a:cubicBezTo>
                    <a:pt x="1" y="1933"/>
                    <a:pt x="1057" y="3657"/>
                    <a:pt x="1902" y="4011"/>
                  </a:cubicBezTo>
                  <a:cubicBezTo>
                    <a:pt x="1959" y="4035"/>
                    <a:pt x="2008" y="4047"/>
                    <a:pt x="2049" y="4047"/>
                  </a:cubicBezTo>
                  <a:cubicBezTo>
                    <a:pt x="2530" y="4047"/>
                    <a:pt x="2028" y="2502"/>
                    <a:pt x="1592" y="1203"/>
                  </a:cubicBezTo>
                  <a:cubicBezTo>
                    <a:pt x="1326" y="411"/>
                    <a:pt x="977" y="1"/>
                    <a:pt x="68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0" name="Google Shape;670;p32"/>
            <p:cNvSpPr/>
            <p:nvPr/>
          </p:nvSpPr>
          <p:spPr>
            <a:xfrm>
              <a:off x="1290050" y="1777025"/>
              <a:ext cx="36700" cy="42725"/>
            </a:xfrm>
            <a:custGeom>
              <a:avLst/>
              <a:gdLst/>
              <a:ahLst/>
              <a:cxnLst/>
              <a:rect l="l" t="t" r="r" b="b"/>
              <a:pathLst>
                <a:path w="1468" h="1709" extrusionOk="0">
                  <a:moveTo>
                    <a:pt x="853" y="0"/>
                  </a:moveTo>
                  <a:cubicBezTo>
                    <a:pt x="657" y="0"/>
                    <a:pt x="462" y="9"/>
                    <a:pt x="265" y="30"/>
                  </a:cubicBezTo>
                  <a:cubicBezTo>
                    <a:pt x="102" y="542"/>
                    <a:pt x="0" y="1060"/>
                    <a:pt x="44" y="1396"/>
                  </a:cubicBezTo>
                  <a:cubicBezTo>
                    <a:pt x="64" y="1537"/>
                    <a:pt x="241" y="1709"/>
                    <a:pt x="482" y="1709"/>
                  </a:cubicBezTo>
                  <a:cubicBezTo>
                    <a:pt x="610" y="1709"/>
                    <a:pt x="756" y="1660"/>
                    <a:pt x="906" y="1533"/>
                  </a:cubicBezTo>
                  <a:cubicBezTo>
                    <a:pt x="1145" y="1329"/>
                    <a:pt x="1366" y="702"/>
                    <a:pt x="1468" y="25"/>
                  </a:cubicBezTo>
                  <a:cubicBezTo>
                    <a:pt x="1366" y="16"/>
                    <a:pt x="1265" y="12"/>
                    <a:pt x="1163" y="7"/>
                  </a:cubicBezTo>
                  <a:cubicBezTo>
                    <a:pt x="1059" y="3"/>
                    <a:pt x="956" y="0"/>
                    <a:pt x="853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1" name="Google Shape;671;p32"/>
            <p:cNvSpPr/>
            <p:nvPr/>
          </p:nvSpPr>
          <p:spPr>
            <a:xfrm>
              <a:off x="1222525" y="2409575"/>
              <a:ext cx="96825" cy="57175"/>
            </a:xfrm>
            <a:custGeom>
              <a:avLst/>
              <a:gdLst/>
              <a:ahLst/>
              <a:cxnLst/>
              <a:rect l="l" t="t" r="r" b="b"/>
              <a:pathLst>
                <a:path w="3873" h="2287" extrusionOk="0">
                  <a:moveTo>
                    <a:pt x="548" y="1"/>
                  </a:moveTo>
                  <a:cubicBezTo>
                    <a:pt x="124" y="1"/>
                    <a:pt x="0" y="358"/>
                    <a:pt x="340" y="990"/>
                  </a:cubicBezTo>
                  <a:cubicBezTo>
                    <a:pt x="619" y="1498"/>
                    <a:pt x="1207" y="1927"/>
                    <a:pt x="1843" y="2210"/>
                  </a:cubicBezTo>
                  <a:cubicBezTo>
                    <a:pt x="2113" y="2241"/>
                    <a:pt x="2383" y="2263"/>
                    <a:pt x="2657" y="2276"/>
                  </a:cubicBezTo>
                  <a:cubicBezTo>
                    <a:pt x="2818" y="2283"/>
                    <a:pt x="2979" y="2287"/>
                    <a:pt x="3141" y="2287"/>
                  </a:cubicBezTo>
                  <a:cubicBezTo>
                    <a:pt x="3385" y="2287"/>
                    <a:pt x="3629" y="2279"/>
                    <a:pt x="3873" y="2263"/>
                  </a:cubicBezTo>
                  <a:cubicBezTo>
                    <a:pt x="3762" y="1865"/>
                    <a:pt x="2670" y="1118"/>
                    <a:pt x="1720" y="481"/>
                  </a:cubicBezTo>
                  <a:cubicBezTo>
                    <a:pt x="1231" y="153"/>
                    <a:pt x="825" y="1"/>
                    <a:pt x="54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2" name="Google Shape;672;p32"/>
            <p:cNvSpPr/>
            <p:nvPr/>
          </p:nvSpPr>
          <p:spPr>
            <a:xfrm>
              <a:off x="1436050" y="2302625"/>
              <a:ext cx="87850" cy="46675"/>
            </a:xfrm>
            <a:custGeom>
              <a:avLst/>
              <a:gdLst/>
              <a:ahLst/>
              <a:cxnLst/>
              <a:rect l="l" t="t" r="r" b="b"/>
              <a:pathLst>
                <a:path w="3514" h="1867" extrusionOk="0">
                  <a:moveTo>
                    <a:pt x="2887" y="0"/>
                  </a:moveTo>
                  <a:cubicBezTo>
                    <a:pt x="2117" y="0"/>
                    <a:pt x="681" y="379"/>
                    <a:pt x="169" y="833"/>
                  </a:cubicBezTo>
                  <a:cubicBezTo>
                    <a:pt x="1" y="979"/>
                    <a:pt x="45" y="1695"/>
                    <a:pt x="589" y="1850"/>
                  </a:cubicBezTo>
                  <a:cubicBezTo>
                    <a:pt x="630" y="1861"/>
                    <a:pt x="677" y="1867"/>
                    <a:pt x="729" y="1867"/>
                  </a:cubicBezTo>
                  <a:cubicBezTo>
                    <a:pt x="1372" y="1867"/>
                    <a:pt x="2789" y="1047"/>
                    <a:pt x="3316" y="360"/>
                  </a:cubicBezTo>
                  <a:cubicBezTo>
                    <a:pt x="3513" y="105"/>
                    <a:pt x="3292" y="0"/>
                    <a:pt x="2887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3" name="Google Shape;673;p32"/>
            <p:cNvSpPr/>
            <p:nvPr/>
          </p:nvSpPr>
          <p:spPr>
            <a:xfrm>
              <a:off x="1341425" y="2460075"/>
              <a:ext cx="15500" cy="4000"/>
            </a:xfrm>
            <a:custGeom>
              <a:avLst/>
              <a:gdLst/>
              <a:ahLst/>
              <a:cxnLst/>
              <a:rect l="l" t="t" r="r" b="b"/>
              <a:pathLst>
                <a:path w="620" h="160" extrusionOk="0">
                  <a:moveTo>
                    <a:pt x="383" y="1"/>
                  </a:moveTo>
                  <a:cubicBezTo>
                    <a:pt x="271" y="1"/>
                    <a:pt x="160" y="35"/>
                    <a:pt x="67" y="102"/>
                  </a:cubicBezTo>
                  <a:cubicBezTo>
                    <a:pt x="41" y="119"/>
                    <a:pt x="19" y="137"/>
                    <a:pt x="1" y="159"/>
                  </a:cubicBezTo>
                  <a:cubicBezTo>
                    <a:pt x="209" y="128"/>
                    <a:pt x="412" y="93"/>
                    <a:pt x="620" y="53"/>
                  </a:cubicBezTo>
                  <a:cubicBezTo>
                    <a:pt x="544" y="18"/>
                    <a:pt x="463" y="1"/>
                    <a:pt x="383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4" name="Google Shape;674;p32"/>
            <p:cNvSpPr/>
            <p:nvPr/>
          </p:nvSpPr>
          <p:spPr>
            <a:xfrm>
              <a:off x="1393275" y="2431000"/>
              <a:ext cx="45775" cy="20800"/>
            </a:xfrm>
            <a:custGeom>
              <a:avLst/>
              <a:gdLst/>
              <a:ahLst/>
              <a:cxnLst/>
              <a:rect l="l" t="t" r="r" b="b"/>
              <a:pathLst>
                <a:path w="1831" h="832" extrusionOk="0">
                  <a:moveTo>
                    <a:pt x="1831" y="0"/>
                  </a:moveTo>
                  <a:lnTo>
                    <a:pt x="1831" y="0"/>
                  </a:lnTo>
                  <a:cubicBezTo>
                    <a:pt x="1300" y="102"/>
                    <a:pt x="558" y="442"/>
                    <a:pt x="1" y="831"/>
                  </a:cubicBezTo>
                  <a:cubicBezTo>
                    <a:pt x="637" y="610"/>
                    <a:pt x="1247" y="336"/>
                    <a:pt x="1831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5" name="Google Shape;675;p32"/>
            <p:cNvSpPr/>
            <p:nvPr/>
          </p:nvSpPr>
          <p:spPr>
            <a:xfrm>
              <a:off x="1506450" y="2324400"/>
              <a:ext cx="30550" cy="49700"/>
            </a:xfrm>
            <a:custGeom>
              <a:avLst/>
              <a:gdLst/>
              <a:ahLst/>
              <a:cxnLst/>
              <a:rect l="l" t="t" r="r" b="b"/>
              <a:pathLst>
                <a:path w="1222" h="1988" extrusionOk="0">
                  <a:moveTo>
                    <a:pt x="1080" y="0"/>
                  </a:moveTo>
                  <a:cubicBezTo>
                    <a:pt x="777" y="0"/>
                    <a:pt x="251" y="1049"/>
                    <a:pt x="1" y="1987"/>
                  </a:cubicBezTo>
                  <a:cubicBezTo>
                    <a:pt x="478" y="1408"/>
                    <a:pt x="885" y="780"/>
                    <a:pt x="1221" y="113"/>
                  </a:cubicBezTo>
                  <a:cubicBezTo>
                    <a:pt x="1184" y="35"/>
                    <a:pt x="1135" y="0"/>
                    <a:pt x="108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6" name="Google Shape;676;p32"/>
            <p:cNvSpPr/>
            <p:nvPr/>
          </p:nvSpPr>
          <p:spPr>
            <a:xfrm>
              <a:off x="1526250" y="2266275"/>
              <a:ext cx="30750" cy="34150"/>
            </a:xfrm>
            <a:custGeom>
              <a:avLst/>
              <a:gdLst/>
              <a:ahLst/>
              <a:cxnLst/>
              <a:rect l="l" t="t" r="r" b="b"/>
              <a:pathLst>
                <a:path w="1230" h="1366" extrusionOk="0">
                  <a:moveTo>
                    <a:pt x="666" y="0"/>
                  </a:moveTo>
                  <a:cubicBezTo>
                    <a:pt x="557" y="0"/>
                    <a:pt x="451" y="32"/>
                    <a:pt x="358" y="99"/>
                  </a:cubicBezTo>
                  <a:cubicBezTo>
                    <a:pt x="62" y="315"/>
                    <a:pt x="0" y="740"/>
                    <a:pt x="221" y="1058"/>
                  </a:cubicBezTo>
                  <a:cubicBezTo>
                    <a:pt x="354" y="1253"/>
                    <a:pt x="572" y="1365"/>
                    <a:pt x="803" y="1365"/>
                  </a:cubicBezTo>
                  <a:cubicBezTo>
                    <a:pt x="834" y="1365"/>
                    <a:pt x="866" y="1363"/>
                    <a:pt x="898" y="1359"/>
                  </a:cubicBezTo>
                  <a:cubicBezTo>
                    <a:pt x="1022" y="1023"/>
                    <a:pt x="1132" y="673"/>
                    <a:pt x="1229" y="311"/>
                  </a:cubicBezTo>
                  <a:cubicBezTo>
                    <a:pt x="1077" y="110"/>
                    <a:pt x="867" y="0"/>
                    <a:pt x="666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7" name="Google Shape;677;p32"/>
            <p:cNvSpPr/>
            <p:nvPr/>
          </p:nvSpPr>
          <p:spPr>
            <a:xfrm>
              <a:off x="1150325" y="1826375"/>
              <a:ext cx="42175" cy="72925"/>
            </a:xfrm>
            <a:custGeom>
              <a:avLst/>
              <a:gdLst/>
              <a:ahLst/>
              <a:cxnLst/>
              <a:rect l="l" t="t" r="r" b="b"/>
              <a:pathLst>
                <a:path w="1687" h="2917" extrusionOk="0">
                  <a:moveTo>
                    <a:pt x="1667" y="1"/>
                  </a:moveTo>
                  <a:lnTo>
                    <a:pt x="1667" y="1"/>
                  </a:lnTo>
                  <a:cubicBezTo>
                    <a:pt x="1066" y="545"/>
                    <a:pt x="518" y="1146"/>
                    <a:pt x="36" y="1800"/>
                  </a:cubicBezTo>
                  <a:cubicBezTo>
                    <a:pt x="1" y="2141"/>
                    <a:pt x="1" y="2468"/>
                    <a:pt x="63" y="2729"/>
                  </a:cubicBezTo>
                  <a:cubicBezTo>
                    <a:pt x="94" y="2859"/>
                    <a:pt x="150" y="2916"/>
                    <a:pt x="224" y="2916"/>
                  </a:cubicBezTo>
                  <a:cubicBezTo>
                    <a:pt x="658" y="2916"/>
                    <a:pt x="1686" y="916"/>
                    <a:pt x="1667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8" name="Google Shape;678;p32"/>
            <p:cNvSpPr/>
            <p:nvPr/>
          </p:nvSpPr>
          <p:spPr>
            <a:xfrm>
              <a:off x="1162700" y="1880750"/>
              <a:ext cx="90675" cy="42475"/>
            </a:xfrm>
            <a:custGeom>
              <a:avLst/>
              <a:gdLst/>
              <a:ahLst/>
              <a:cxnLst/>
              <a:rect l="l" t="t" r="r" b="b"/>
              <a:pathLst>
                <a:path w="3627" h="1699" extrusionOk="0">
                  <a:moveTo>
                    <a:pt x="2885" y="0"/>
                  </a:moveTo>
                  <a:cubicBezTo>
                    <a:pt x="2212" y="0"/>
                    <a:pt x="817" y="682"/>
                    <a:pt x="257" y="1297"/>
                  </a:cubicBezTo>
                  <a:cubicBezTo>
                    <a:pt x="0" y="1579"/>
                    <a:pt x="346" y="1699"/>
                    <a:pt x="902" y="1699"/>
                  </a:cubicBezTo>
                  <a:cubicBezTo>
                    <a:pt x="1704" y="1699"/>
                    <a:pt x="2943" y="1449"/>
                    <a:pt x="3436" y="1076"/>
                  </a:cubicBezTo>
                  <a:cubicBezTo>
                    <a:pt x="3613" y="943"/>
                    <a:pt x="3626" y="227"/>
                    <a:pt x="3096" y="32"/>
                  </a:cubicBezTo>
                  <a:cubicBezTo>
                    <a:pt x="3038" y="10"/>
                    <a:pt x="2967" y="0"/>
                    <a:pt x="2885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9" name="Google Shape;679;p32"/>
            <p:cNvSpPr/>
            <p:nvPr/>
          </p:nvSpPr>
          <p:spPr>
            <a:xfrm>
              <a:off x="1143950" y="1962750"/>
              <a:ext cx="61450" cy="85475"/>
            </a:xfrm>
            <a:custGeom>
              <a:avLst/>
              <a:gdLst/>
              <a:ahLst/>
              <a:cxnLst/>
              <a:rect l="l" t="t" r="r" b="b"/>
              <a:pathLst>
                <a:path w="2458" h="3419" extrusionOk="0">
                  <a:moveTo>
                    <a:pt x="514" y="0"/>
                  </a:moveTo>
                  <a:cubicBezTo>
                    <a:pt x="0" y="0"/>
                    <a:pt x="521" y="1342"/>
                    <a:pt x="967" y="2464"/>
                  </a:cubicBezTo>
                  <a:cubicBezTo>
                    <a:pt x="1222" y="3098"/>
                    <a:pt x="1539" y="3418"/>
                    <a:pt x="1804" y="3418"/>
                  </a:cubicBezTo>
                  <a:cubicBezTo>
                    <a:pt x="2036" y="3418"/>
                    <a:pt x="2228" y="3172"/>
                    <a:pt x="2303" y="2677"/>
                  </a:cubicBezTo>
                  <a:cubicBezTo>
                    <a:pt x="2457" y="1615"/>
                    <a:pt x="1427" y="223"/>
                    <a:pt x="618" y="15"/>
                  </a:cubicBezTo>
                  <a:cubicBezTo>
                    <a:pt x="580" y="5"/>
                    <a:pt x="545" y="0"/>
                    <a:pt x="514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0" name="Google Shape;680;p32"/>
            <p:cNvSpPr/>
            <p:nvPr/>
          </p:nvSpPr>
          <p:spPr>
            <a:xfrm>
              <a:off x="1159500" y="1940925"/>
              <a:ext cx="106550" cy="48800"/>
            </a:xfrm>
            <a:custGeom>
              <a:avLst/>
              <a:gdLst/>
              <a:ahLst/>
              <a:cxnLst/>
              <a:rect l="l" t="t" r="r" b="b"/>
              <a:pathLst>
                <a:path w="4262" h="1952" extrusionOk="0">
                  <a:moveTo>
                    <a:pt x="1418" y="1"/>
                  </a:moveTo>
                  <a:cubicBezTo>
                    <a:pt x="1148" y="1"/>
                    <a:pt x="902" y="36"/>
                    <a:pt x="708" y="110"/>
                  </a:cubicBezTo>
                  <a:cubicBezTo>
                    <a:pt x="1" y="384"/>
                    <a:pt x="1420" y="1091"/>
                    <a:pt x="2605" y="1666"/>
                  </a:cubicBezTo>
                  <a:cubicBezTo>
                    <a:pt x="3005" y="1862"/>
                    <a:pt x="3346" y="1952"/>
                    <a:pt x="3599" y="1952"/>
                  </a:cubicBezTo>
                  <a:cubicBezTo>
                    <a:pt x="4097" y="1952"/>
                    <a:pt x="4262" y="1608"/>
                    <a:pt x="3896" y="1043"/>
                  </a:cubicBezTo>
                  <a:cubicBezTo>
                    <a:pt x="3471" y="387"/>
                    <a:pt x="2311" y="1"/>
                    <a:pt x="141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1" name="Google Shape;681;p32"/>
            <p:cNvSpPr/>
            <p:nvPr/>
          </p:nvSpPr>
          <p:spPr>
            <a:xfrm>
              <a:off x="1130650" y="1893800"/>
              <a:ext cx="4900" cy="7775"/>
            </a:xfrm>
            <a:custGeom>
              <a:avLst/>
              <a:gdLst/>
              <a:ahLst/>
              <a:cxnLst/>
              <a:rect l="l" t="t" r="r" b="b"/>
              <a:pathLst>
                <a:path w="196" h="311" extrusionOk="0">
                  <a:moveTo>
                    <a:pt x="195" y="1"/>
                  </a:moveTo>
                  <a:cubicBezTo>
                    <a:pt x="129" y="103"/>
                    <a:pt x="67" y="204"/>
                    <a:pt x="1" y="310"/>
                  </a:cubicBezTo>
                  <a:cubicBezTo>
                    <a:pt x="133" y="310"/>
                    <a:pt x="191" y="195"/>
                    <a:pt x="195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2" name="Google Shape;682;p32"/>
            <p:cNvSpPr/>
            <p:nvPr/>
          </p:nvSpPr>
          <p:spPr>
            <a:xfrm>
              <a:off x="1122925" y="1910600"/>
              <a:ext cx="36825" cy="34300"/>
            </a:xfrm>
            <a:custGeom>
              <a:avLst/>
              <a:gdLst/>
              <a:ahLst/>
              <a:cxnLst/>
              <a:rect l="l" t="t" r="r" b="b"/>
              <a:pathLst>
                <a:path w="1473" h="1372" extrusionOk="0">
                  <a:moveTo>
                    <a:pt x="667" y="0"/>
                  </a:moveTo>
                  <a:cubicBezTo>
                    <a:pt x="556" y="0"/>
                    <a:pt x="448" y="33"/>
                    <a:pt x="354" y="103"/>
                  </a:cubicBezTo>
                  <a:cubicBezTo>
                    <a:pt x="62" y="315"/>
                    <a:pt x="0" y="739"/>
                    <a:pt x="221" y="1058"/>
                  </a:cubicBezTo>
                  <a:cubicBezTo>
                    <a:pt x="363" y="1260"/>
                    <a:pt x="582" y="1371"/>
                    <a:pt x="794" y="1371"/>
                  </a:cubicBezTo>
                  <a:cubicBezTo>
                    <a:pt x="907" y="1371"/>
                    <a:pt x="1018" y="1340"/>
                    <a:pt x="1114" y="1274"/>
                  </a:cubicBezTo>
                  <a:cubicBezTo>
                    <a:pt x="1406" y="1075"/>
                    <a:pt x="1472" y="691"/>
                    <a:pt x="1269" y="368"/>
                  </a:cubicBezTo>
                  <a:cubicBezTo>
                    <a:pt x="1119" y="132"/>
                    <a:pt x="888" y="0"/>
                    <a:pt x="667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3" name="Google Shape;683;p32"/>
            <p:cNvSpPr/>
            <p:nvPr/>
          </p:nvSpPr>
          <p:spPr>
            <a:xfrm>
              <a:off x="1428200" y="1848550"/>
              <a:ext cx="664325" cy="665575"/>
            </a:xfrm>
            <a:custGeom>
              <a:avLst/>
              <a:gdLst/>
              <a:ahLst/>
              <a:cxnLst/>
              <a:rect l="l" t="t" r="r" b="b"/>
              <a:pathLst>
                <a:path w="26573" h="26623" extrusionOk="0">
                  <a:moveTo>
                    <a:pt x="18608" y="0"/>
                  </a:moveTo>
                  <a:cubicBezTo>
                    <a:pt x="15847" y="0"/>
                    <a:pt x="12103" y="1584"/>
                    <a:pt x="7167" y="6705"/>
                  </a:cubicBezTo>
                  <a:cubicBezTo>
                    <a:pt x="1" y="14142"/>
                    <a:pt x="2636" y="22034"/>
                    <a:pt x="8560" y="25239"/>
                  </a:cubicBezTo>
                  <a:cubicBezTo>
                    <a:pt x="9480" y="25739"/>
                    <a:pt x="10470" y="26110"/>
                    <a:pt x="11491" y="26349"/>
                  </a:cubicBezTo>
                  <a:cubicBezTo>
                    <a:pt x="12283" y="26529"/>
                    <a:pt x="13089" y="26622"/>
                    <a:pt x="13892" y="26622"/>
                  </a:cubicBezTo>
                  <a:cubicBezTo>
                    <a:pt x="18559" y="26622"/>
                    <a:pt x="23175" y="23494"/>
                    <a:pt x="24830" y="16264"/>
                  </a:cubicBezTo>
                  <a:cubicBezTo>
                    <a:pt x="26572" y="8646"/>
                    <a:pt x="25525" y="4565"/>
                    <a:pt x="23712" y="2381"/>
                  </a:cubicBezTo>
                  <a:cubicBezTo>
                    <a:pt x="23172" y="1731"/>
                    <a:pt x="22518" y="1196"/>
                    <a:pt x="21775" y="794"/>
                  </a:cubicBezTo>
                  <a:cubicBezTo>
                    <a:pt x="20908" y="325"/>
                    <a:pt x="19859" y="0"/>
                    <a:pt x="18608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4" name="Google Shape;684;p32"/>
            <p:cNvSpPr/>
            <p:nvPr/>
          </p:nvSpPr>
          <p:spPr>
            <a:xfrm>
              <a:off x="1506350" y="2144375"/>
              <a:ext cx="481950" cy="281550"/>
            </a:xfrm>
            <a:custGeom>
              <a:avLst/>
              <a:gdLst/>
              <a:ahLst/>
              <a:cxnLst/>
              <a:rect l="l" t="t" r="r" b="b"/>
              <a:pathLst>
                <a:path w="19278" h="11262" extrusionOk="0">
                  <a:moveTo>
                    <a:pt x="575" y="1"/>
                  </a:moveTo>
                  <a:cubicBezTo>
                    <a:pt x="336" y="580"/>
                    <a:pt x="146" y="1172"/>
                    <a:pt x="0" y="1783"/>
                  </a:cubicBezTo>
                  <a:cubicBezTo>
                    <a:pt x="1570" y="3357"/>
                    <a:pt x="3285" y="4780"/>
                    <a:pt x="5125" y="6031"/>
                  </a:cubicBezTo>
                  <a:cubicBezTo>
                    <a:pt x="8189" y="8114"/>
                    <a:pt x="12729" y="10453"/>
                    <a:pt x="18428" y="11262"/>
                  </a:cubicBezTo>
                  <a:cubicBezTo>
                    <a:pt x="18733" y="10917"/>
                    <a:pt x="19012" y="10554"/>
                    <a:pt x="19277" y="10179"/>
                  </a:cubicBezTo>
                  <a:cubicBezTo>
                    <a:pt x="13260" y="9268"/>
                    <a:pt x="8533" y="6222"/>
                    <a:pt x="5368" y="3998"/>
                  </a:cubicBezTo>
                  <a:cubicBezTo>
                    <a:pt x="3661" y="2799"/>
                    <a:pt x="2056" y="1464"/>
                    <a:pt x="575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5" name="Google Shape;685;p32"/>
            <p:cNvSpPr/>
            <p:nvPr/>
          </p:nvSpPr>
          <p:spPr>
            <a:xfrm>
              <a:off x="1500275" y="2273925"/>
              <a:ext cx="411650" cy="209050"/>
            </a:xfrm>
            <a:custGeom>
              <a:avLst/>
              <a:gdLst/>
              <a:ahLst/>
              <a:cxnLst/>
              <a:rect l="l" t="t" r="r" b="b"/>
              <a:pathLst>
                <a:path w="16466" h="8362" extrusionOk="0">
                  <a:moveTo>
                    <a:pt x="0" y="1"/>
                  </a:moveTo>
                  <a:lnTo>
                    <a:pt x="0" y="1"/>
                  </a:lnTo>
                  <a:cubicBezTo>
                    <a:pt x="18" y="182"/>
                    <a:pt x="40" y="363"/>
                    <a:pt x="67" y="544"/>
                  </a:cubicBezTo>
                  <a:cubicBezTo>
                    <a:pt x="1198" y="1548"/>
                    <a:pt x="2397" y="2481"/>
                    <a:pt x="3648" y="3334"/>
                  </a:cubicBezTo>
                  <a:cubicBezTo>
                    <a:pt x="6513" y="5279"/>
                    <a:pt x="10669" y="7450"/>
                    <a:pt x="15868" y="8361"/>
                  </a:cubicBezTo>
                  <a:cubicBezTo>
                    <a:pt x="16067" y="8251"/>
                    <a:pt x="16266" y="8131"/>
                    <a:pt x="16465" y="7999"/>
                  </a:cubicBezTo>
                  <a:cubicBezTo>
                    <a:pt x="10625" y="7026"/>
                    <a:pt x="5810" y="4369"/>
                    <a:pt x="2759" y="2198"/>
                  </a:cubicBezTo>
                  <a:cubicBezTo>
                    <a:pt x="1800" y="1517"/>
                    <a:pt x="876" y="783"/>
                    <a:pt x="0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6" name="Google Shape;686;p32"/>
            <p:cNvSpPr/>
            <p:nvPr/>
          </p:nvSpPr>
          <p:spPr>
            <a:xfrm>
              <a:off x="1745750" y="1888950"/>
              <a:ext cx="325450" cy="182500"/>
            </a:xfrm>
            <a:custGeom>
              <a:avLst/>
              <a:gdLst/>
              <a:ahLst/>
              <a:cxnLst/>
              <a:rect l="l" t="t" r="r" b="b"/>
              <a:pathLst>
                <a:path w="13018" h="7300" extrusionOk="0">
                  <a:moveTo>
                    <a:pt x="669" y="0"/>
                  </a:moveTo>
                  <a:cubicBezTo>
                    <a:pt x="447" y="129"/>
                    <a:pt x="226" y="261"/>
                    <a:pt x="1" y="407"/>
                  </a:cubicBezTo>
                  <a:cubicBezTo>
                    <a:pt x="4679" y="1672"/>
                    <a:pt x="8476" y="3993"/>
                    <a:pt x="11107" y="5863"/>
                  </a:cubicBezTo>
                  <a:cubicBezTo>
                    <a:pt x="11797" y="6354"/>
                    <a:pt x="12433" y="6836"/>
                    <a:pt x="13017" y="7300"/>
                  </a:cubicBezTo>
                  <a:cubicBezTo>
                    <a:pt x="13008" y="6959"/>
                    <a:pt x="12991" y="6632"/>
                    <a:pt x="12968" y="6318"/>
                  </a:cubicBezTo>
                  <a:cubicBezTo>
                    <a:pt x="12235" y="5726"/>
                    <a:pt x="11430" y="5120"/>
                    <a:pt x="10550" y="4523"/>
                  </a:cubicBezTo>
                  <a:cubicBezTo>
                    <a:pt x="8132" y="2879"/>
                    <a:pt x="4785" y="1070"/>
                    <a:pt x="669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CE9DA2C-8767-43B7-A0EB-C344D1DEE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686" y="61332"/>
            <a:ext cx="4636639" cy="2522331"/>
          </a:xfrm>
          <a:prstGeom prst="rect">
            <a:avLst/>
          </a:prstGeom>
        </p:spPr>
      </p:pic>
      <p:sp>
        <p:nvSpPr>
          <p:cNvPr id="803" name="Subtitle 6">
            <a:extLst>
              <a:ext uri="{FF2B5EF4-FFF2-40B4-BE49-F238E27FC236}">
                <a16:creationId xmlns:a16="http://schemas.microsoft.com/office/drawing/2014/main" xmlns="" id="{1F1C3029-3632-47DF-86B8-2506AF2FC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9076" y="2294775"/>
            <a:ext cx="9143999" cy="774569"/>
          </a:xfrm>
        </p:spPr>
        <p:txBody>
          <a:bodyPr/>
          <a:lstStyle/>
          <a:p>
            <a:pPr marL="114300" indent="0"/>
            <a:r>
              <a:rPr lang="lt-LT" sz="1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Mokytojos Žibutė ir Laima</a:t>
            </a:r>
          </a:p>
          <a:p>
            <a:pPr marL="114300" indent="0"/>
            <a:r>
              <a:rPr lang="lt-LT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3"/>
          <p:cNvSpPr txBox="1">
            <a:spLocks noGrp="1"/>
          </p:cNvSpPr>
          <p:nvPr>
            <p:ph type="title"/>
          </p:nvPr>
        </p:nvSpPr>
        <p:spPr>
          <a:xfrm>
            <a:off x="895400" y="353651"/>
            <a:ext cx="73533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Benedikto kiaušinis</a:t>
            </a:r>
            <a:endParaRPr dirty="0"/>
          </a:p>
        </p:txBody>
      </p:sp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792071" y="1751674"/>
            <a:ext cx="3321391" cy="774569"/>
          </a:xfrm>
        </p:spPr>
        <p:txBody>
          <a:bodyPr/>
          <a:lstStyle/>
          <a:p>
            <a:pPr marL="285750" indent="-171450"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kiaušiniai;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171450"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v. š. baltojo vyno </a:t>
            </a:r>
            <a:r>
              <a:rPr lang="lt-LT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Subtitle 6">
            <a:extLst>
              <a:ext uri="{FF2B5EF4-FFF2-40B4-BE49-F238E27FC236}">
                <a16:creationId xmlns:a16="http://schemas.microsoft.com/office/drawing/2014/main" xmlns="" id="{1E7490CC-EB82-424A-84B8-37E1B33A8AE6}"/>
              </a:ext>
            </a:extLst>
          </p:cNvPr>
          <p:cNvSpPr txBox="1">
            <a:spLocks/>
          </p:cNvSpPr>
          <p:nvPr/>
        </p:nvSpPr>
        <p:spPr>
          <a:xfrm flipH="1">
            <a:off x="1015658" y="3225269"/>
            <a:ext cx="3321391" cy="21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a. š. baltojo vyno acto;</a:t>
            </a:r>
            <a:endParaRPr lang="lt-LT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a.  š. šviežiai spaustų citrinos sulčių;</a:t>
            </a:r>
            <a:endParaRPr lang="lt-LT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kiaušinio tryniai;</a:t>
            </a:r>
            <a:endParaRPr lang="lt-LT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125 g sviesto.</a:t>
            </a:r>
            <a:endParaRPr lang="lt-LT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285750">
              <a:buFont typeface="Arial" panose="020B0604020202020204" pitchFamily="34" charset="0"/>
              <a:buChar char="•"/>
            </a:pPr>
            <a:endParaRPr lang="lt-LT" sz="1400" dirty="0"/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895300" y="119396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895299" y="2653587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Padažas: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9961E7C-2C03-42F7-8534-F0E7722B5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968" y="1193255"/>
            <a:ext cx="3443387" cy="4591183"/>
          </a:xfrm>
          <a:prstGeom prst="rect">
            <a:avLst/>
          </a:prstGeom>
        </p:spPr>
      </p:pic>
      <p:grpSp>
        <p:nvGrpSpPr>
          <p:cNvPr id="25" name="Google Shape;1216;p42">
            <a:extLst>
              <a:ext uri="{FF2B5EF4-FFF2-40B4-BE49-F238E27FC236}">
                <a16:creationId xmlns:a16="http://schemas.microsoft.com/office/drawing/2014/main" xmlns="" id="{4847EDE2-6471-4728-B5AC-F32E7A9BB115}"/>
              </a:ext>
            </a:extLst>
          </p:cNvPr>
          <p:cNvGrpSpPr/>
          <p:nvPr/>
        </p:nvGrpSpPr>
        <p:grpSpPr>
          <a:xfrm>
            <a:off x="-54445" y="3384018"/>
            <a:ext cx="1277413" cy="1759482"/>
            <a:chOff x="6677325" y="3737425"/>
            <a:chExt cx="698700" cy="962375"/>
          </a:xfrm>
        </p:grpSpPr>
        <p:sp>
          <p:nvSpPr>
            <p:cNvPr id="26" name="Google Shape;1217;p42">
              <a:extLst>
                <a:ext uri="{FF2B5EF4-FFF2-40B4-BE49-F238E27FC236}">
                  <a16:creationId xmlns:a16="http://schemas.microsoft.com/office/drawing/2014/main" xmlns="" id="{EB0CE10F-8A4F-4BAB-A880-1FAA2233A8FF}"/>
                </a:ext>
              </a:extLst>
            </p:cNvPr>
            <p:cNvSpPr/>
            <p:nvPr/>
          </p:nvSpPr>
          <p:spPr>
            <a:xfrm>
              <a:off x="7133275" y="4302525"/>
              <a:ext cx="89300" cy="78100"/>
            </a:xfrm>
            <a:custGeom>
              <a:avLst/>
              <a:gdLst/>
              <a:ahLst/>
              <a:cxnLst/>
              <a:rect l="l" t="t" r="r" b="b"/>
              <a:pathLst>
                <a:path w="3572" h="3124" extrusionOk="0">
                  <a:moveTo>
                    <a:pt x="2756" y="0"/>
                  </a:moveTo>
                  <a:cubicBezTo>
                    <a:pt x="1379" y="0"/>
                    <a:pt x="372" y="476"/>
                    <a:pt x="126" y="1030"/>
                  </a:cubicBezTo>
                  <a:cubicBezTo>
                    <a:pt x="32" y="1243"/>
                    <a:pt x="1" y="1474"/>
                    <a:pt x="32" y="1698"/>
                  </a:cubicBezTo>
                  <a:cubicBezTo>
                    <a:pt x="164" y="2870"/>
                    <a:pt x="1213" y="3123"/>
                    <a:pt x="2137" y="3123"/>
                  </a:cubicBezTo>
                  <a:cubicBezTo>
                    <a:pt x="2650" y="3123"/>
                    <a:pt x="3125" y="3045"/>
                    <a:pt x="3384" y="3003"/>
                  </a:cubicBezTo>
                  <a:cubicBezTo>
                    <a:pt x="3565" y="2391"/>
                    <a:pt x="3571" y="1742"/>
                    <a:pt x="3396" y="1130"/>
                  </a:cubicBezTo>
                  <a:cubicBezTo>
                    <a:pt x="3278" y="718"/>
                    <a:pt x="3078" y="338"/>
                    <a:pt x="2810" y="0"/>
                  </a:cubicBezTo>
                  <a:cubicBezTo>
                    <a:pt x="2792" y="0"/>
                    <a:pt x="2774" y="0"/>
                    <a:pt x="2756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1218;p42">
              <a:extLst>
                <a:ext uri="{FF2B5EF4-FFF2-40B4-BE49-F238E27FC236}">
                  <a16:creationId xmlns:a16="http://schemas.microsoft.com/office/drawing/2014/main" xmlns="" id="{1FB00C50-B7DC-493E-B90E-B17A2F369A1C}"/>
                </a:ext>
              </a:extLst>
            </p:cNvPr>
            <p:cNvSpPr/>
            <p:nvPr/>
          </p:nvSpPr>
          <p:spPr>
            <a:xfrm>
              <a:off x="7154500" y="4453725"/>
              <a:ext cx="221150" cy="142200"/>
            </a:xfrm>
            <a:custGeom>
              <a:avLst/>
              <a:gdLst/>
              <a:ahLst/>
              <a:cxnLst/>
              <a:rect l="l" t="t" r="r" b="b"/>
              <a:pathLst>
                <a:path w="8846" h="5688" extrusionOk="0">
                  <a:moveTo>
                    <a:pt x="2604" y="1"/>
                  </a:moveTo>
                  <a:lnTo>
                    <a:pt x="1" y="2822"/>
                  </a:lnTo>
                  <a:cubicBezTo>
                    <a:pt x="687" y="3053"/>
                    <a:pt x="2210" y="3365"/>
                    <a:pt x="3371" y="3584"/>
                  </a:cubicBezTo>
                  <a:cubicBezTo>
                    <a:pt x="4382" y="3777"/>
                    <a:pt x="5337" y="4189"/>
                    <a:pt x="6174" y="4788"/>
                  </a:cubicBezTo>
                  <a:lnTo>
                    <a:pt x="7416" y="5687"/>
                  </a:lnTo>
                  <a:cubicBezTo>
                    <a:pt x="7416" y="5687"/>
                    <a:pt x="8571" y="4395"/>
                    <a:pt x="8845" y="513"/>
                  </a:cubicBezTo>
                  <a:cubicBezTo>
                    <a:pt x="8654" y="464"/>
                    <a:pt x="8471" y="440"/>
                    <a:pt x="8298" y="440"/>
                  </a:cubicBezTo>
                  <a:cubicBezTo>
                    <a:pt x="7334" y="440"/>
                    <a:pt x="6659" y="1186"/>
                    <a:pt x="6230" y="2610"/>
                  </a:cubicBezTo>
                  <a:cubicBezTo>
                    <a:pt x="6205" y="2410"/>
                    <a:pt x="6149" y="2217"/>
                    <a:pt x="6068" y="2029"/>
                  </a:cubicBezTo>
                  <a:cubicBezTo>
                    <a:pt x="5724" y="1255"/>
                    <a:pt x="5050" y="675"/>
                    <a:pt x="4226" y="456"/>
                  </a:cubicBezTo>
                  <a:lnTo>
                    <a:pt x="2604" y="1"/>
                  </a:ln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1219;p42">
              <a:extLst>
                <a:ext uri="{FF2B5EF4-FFF2-40B4-BE49-F238E27FC236}">
                  <a16:creationId xmlns:a16="http://schemas.microsoft.com/office/drawing/2014/main" xmlns="" id="{DD4A5C17-9ED9-4126-B1DA-C184CA39C9F2}"/>
                </a:ext>
              </a:extLst>
            </p:cNvPr>
            <p:cNvSpPr/>
            <p:nvPr/>
          </p:nvSpPr>
          <p:spPr>
            <a:xfrm>
              <a:off x="7327250" y="4503300"/>
              <a:ext cx="45900" cy="32075"/>
            </a:xfrm>
            <a:custGeom>
              <a:avLst/>
              <a:gdLst/>
              <a:ahLst/>
              <a:cxnLst/>
              <a:rect l="l" t="t" r="r" b="b"/>
              <a:pathLst>
                <a:path w="1836" h="1283" extrusionOk="0">
                  <a:moveTo>
                    <a:pt x="1304" y="1"/>
                  </a:moveTo>
                  <a:cubicBezTo>
                    <a:pt x="1063" y="1"/>
                    <a:pt x="846" y="63"/>
                    <a:pt x="656" y="184"/>
                  </a:cubicBezTo>
                  <a:cubicBezTo>
                    <a:pt x="138" y="514"/>
                    <a:pt x="13" y="1170"/>
                    <a:pt x="7" y="1195"/>
                  </a:cubicBezTo>
                  <a:cubicBezTo>
                    <a:pt x="0" y="1239"/>
                    <a:pt x="25" y="1276"/>
                    <a:pt x="69" y="1282"/>
                  </a:cubicBezTo>
                  <a:lnTo>
                    <a:pt x="82" y="1282"/>
                  </a:lnTo>
                  <a:cubicBezTo>
                    <a:pt x="119" y="1282"/>
                    <a:pt x="144" y="1257"/>
                    <a:pt x="156" y="1220"/>
                  </a:cubicBezTo>
                  <a:cubicBezTo>
                    <a:pt x="156" y="1214"/>
                    <a:pt x="275" y="602"/>
                    <a:pt x="737" y="308"/>
                  </a:cubicBezTo>
                  <a:cubicBezTo>
                    <a:pt x="902" y="205"/>
                    <a:pt x="1092" y="153"/>
                    <a:pt x="1304" y="153"/>
                  </a:cubicBezTo>
                  <a:cubicBezTo>
                    <a:pt x="1438" y="153"/>
                    <a:pt x="1580" y="174"/>
                    <a:pt x="1729" y="215"/>
                  </a:cubicBezTo>
                  <a:cubicBezTo>
                    <a:pt x="1811" y="209"/>
                    <a:pt x="1835" y="109"/>
                    <a:pt x="1773" y="71"/>
                  </a:cubicBezTo>
                  <a:cubicBezTo>
                    <a:pt x="1608" y="24"/>
                    <a:pt x="1451" y="1"/>
                    <a:pt x="1304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1220;p42">
              <a:extLst>
                <a:ext uri="{FF2B5EF4-FFF2-40B4-BE49-F238E27FC236}">
                  <a16:creationId xmlns:a16="http://schemas.microsoft.com/office/drawing/2014/main" xmlns="" id="{E87D9FFF-D535-4FE2-B2BC-61C5B67496E6}"/>
                </a:ext>
              </a:extLst>
            </p:cNvPr>
            <p:cNvSpPr/>
            <p:nvPr/>
          </p:nvSpPr>
          <p:spPr>
            <a:xfrm>
              <a:off x="7320375" y="4479675"/>
              <a:ext cx="55650" cy="31650"/>
            </a:xfrm>
            <a:custGeom>
              <a:avLst/>
              <a:gdLst/>
              <a:ahLst/>
              <a:cxnLst/>
              <a:rect l="l" t="t" r="r" b="b"/>
              <a:pathLst>
                <a:path w="2226" h="1266" extrusionOk="0">
                  <a:moveTo>
                    <a:pt x="1594" y="0"/>
                  </a:moveTo>
                  <a:cubicBezTo>
                    <a:pt x="632" y="0"/>
                    <a:pt x="25" y="1144"/>
                    <a:pt x="19" y="1160"/>
                  </a:cubicBezTo>
                  <a:cubicBezTo>
                    <a:pt x="1" y="1197"/>
                    <a:pt x="13" y="1235"/>
                    <a:pt x="51" y="1260"/>
                  </a:cubicBezTo>
                  <a:cubicBezTo>
                    <a:pt x="57" y="1266"/>
                    <a:pt x="69" y="1266"/>
                    <a:pt x="82" y="1266"/>
                  </a:cubicBezTo>
                  <a:cubicBezTo>
                    <a:pt x="113" y="1266"/>
                    <a:pt x="138" y="1253"/>
                    <a:pt x="151" y="1229"/>
                  </a:cubicBezTo>
                  <a:cubicBezTo>
                    <a:pt x="177" y="1176"/>
                    <a:pt x="725" y="145"/>
                    <a:pt x="1591" y="145"/>
                  </a:cubicBezTo>
                  <a:cubicBezTo>
                    <a:pt x="1754" y="145"/>
                    <a:pt x="1927" y="182"/>
                    <a:pt x="2110" y="267"/>
                  </a:cubicBezTo>
                  <a:cubicBezTo>
                    <a:pt x="2115" y="268"/>
                    <a:pt x="2120" y="268"/>
                    <a:pt x="2124" y="268"/>
                  </a:cubicBezTo>
                  <a:cubicBezTo>
                    <a:pt x="2190" y="268"/>
                    <a:pt x="2226" y="183"/>
                    <a:pt x="2173" y="136"/>
                  </a:cubicBezTo>
                  <a:cubicBezTo>
                    <a:pt x="1969" y="40"/>
                    <a:pt x="1775" y="0"/>
                    <a:pt x="1594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1221;p42">
              <a:extLst>
                <a:ext uri="{FF2B5EF4-FFF2-40B4-BE49-F238E27FC236}">
                  <a16:creationId xmlns:a16="http://schemas.microsoft.com/office/drawing/2014/main" xmlns="" id="{3C3CD26F-6C5A-43EF-B163-07CE2DDF340C}"/>
                </a:ext>
              </a:extLst>
            </p:cNvPr>
            <p:cNvSpPr/>
            <p:nvPr/>
          </p:nvSpPr>
          <p:spPr>
            <a:xfrm>
              <a:off x="7006250" y="4427150"/>
              <a:ext cx="91400" cy="114375"/>
            </a:xfrm>
            <a:custGeom>
              <a:avLst/>
              <a:gdLst/>
              <a:ahLst/>
              <a:cxnLst/>
              <a:rect l="l" t="t" r="r" b="b"/>
              <a:pathLst>
                <a:path w="3656" h="4575" extrusionOk="0">
                  <a:moveTo>
                    <a:pt x="1236" y="0"/>
                  </a:moveTo>
                  <a:cubicBezTo>
                    <a:pt x="530" y="0"/>
                    <a:pt x="203" y="810"/>
                    <a:pt x="619" y="1351"/>
                  </a:cubicBezTo>
                  <a:cubicBezTo>
                    <a:pt x="319" y="1432"/>
                    <a:pt x="1" y="2162"/>
                    <a:pt x="800" y="2918"/>
                  </a:cubicBezTo>
                  <a:cubicBezTo>
                    <a:pt x="475" y="3011"/>
                    <a:pt x="32" y="3935"/>
                    <a:pt x="1237" y="4434"/>
                  </a:cubicBezTo>
                  <a:cubicBezTo>
                    <a:pt x="1470" y="4530"/>
                    <a:pt x="1683" y="4574"/>
                    <a:pt x="1876" y="4574"/>
                  </a:cubicBezTo>
                  <a:cubicBezTo>
                    <a:pt x="3398" y="4574"/>
                    <a:pt x="3656" y="1843"/>
                    <a:pt x="2398" y="602"/>
                  </a:cubicBezTo>
                  <a:cubicBezTo>
                    <a:pt x="1955" y="167"/>
                    <a:pt x="1557" y="0"/>
                    <a:pt x="123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1222;p42">
              <a:extLst>
                <a:ext uri="{FF2B5EF4-FFF2-40B4-BE49-F238E27FC236}">
                  <a16:creationId xmlns:a16="http://schemas.microsoft.com/office/drawing/2014/main" xmlns="" id="{A7373CD9-2810-49BF-8A1A-DD781258BB0F}"/>
                </a:ext>
              </a:extLst>
            </p:cNvPr>
            <p:cNvSpPr/>
            <p:nvPr/>
          </p:nvSpPr>
          <p:spPr>
            <a:xfrm>
              <a:off x="7121725" y="4266600"/>
              <a:ext cx="211500" cy="115525"/>
            </a:xfrm>
            <a:custGeom>
              <a:avLst/>
              <a:gdLst/>
              <a:ahLst/>
              <a:cxnLst/>
              <a:rect l="l" t="t" r="r" b="b"/>
              <a:pathLst>
                <a:path w="8460" h="4621" extrusionOk="0">
                  <a:moveTo>
                    <a:pt x="7200" y="0"/>
                  </a:moveTo>
                  <a:cubicBezTo>
                    <a:pt x="7064" y="0"/>
                    <a:pt x="6920" y="48"/>
                    <a:pt x="6803" y="155"/>
                  </a:cubicBezTo>
                  <a:lnTo>
                    <a:pt x="6803" y="155"/>
                  </a:lnTo>
                  <a:cubicBezTo>
                    <a:pt x="6778" y="151"/>
                    <a:pt x="6750" y="149"/>
                    <a:pt x="6721" y="149"/>
                  </a:cubicBezTo>
                  <a:cubicBezTo>
                    <a:pt x="6394" y="149"/>
                    <a:pt x="5837" y="411"/>
                    <a:pt x="5837" y="1088"/>
                  </a:cubicBezTo>
                  <a:cubicBezTo>
                    <a:pt x="5731" y="1446"/>
                    <a:pt x="3545" y="1861"/>
                    <a:pt x="1784" y="1861"/>
                  </a:cubicBezTo>
                  <a:cubicBezTo>
                    <a:pt x="1060" y="1861"/>
                    <a:pt x="408" y="1791"/>
                    <a:pt x="1" y="1618"/>
                  </a:cubicBezTo>
                  <a:lnTo>
                    <a:pt x="1" y="1618"/>
                  </a:lnTo>
                  <a:lnTo>
                    <a:pt x="1711" y="4621"/>
                  </a:lnTo>
                  <a:cubicBezTo>
                    <a:pt x="2348" y="4583"/>
                    <a:pt x="2978" y="4483"/>
                    <a:pt x="3596" y="4315"/>
                  </a:cubicBezTo>
                  <a:cubicBezTo>
                    <a:pt x="4670" y="4034"/>
                    <a:pt x="6617" y="3279"/>
                    <a:pt x="7666" y="2218"/>
                  </a:cubicBezTo>
                  <a:cubicBezTo>
                    <a:pt x="8460" y="2100"/>
                    <a:pt x="8358" y="1151"/>
                    <a:pt x="8167" y="1151"/>
                  </a:cubicBezTo>
                  <a:cubicBezTo>
                    <a:pt x="8159" y="1151"/>
                    <a:pt x="8151" y="1153"/>
                    <a:pt x="8143" y="1156"/>
                  </a:cubicBezTo>
                  <a:lnTo>
                    <a:pt x="8143" y="1156"/>
                  </a:lnTo>
                  <a:cubicBezTo>
                    <a:pt x="8309" y="897"/>
                    <a:pt x="8143" y="467"/>
                    <a:pt x="7792" y="467"/>
                  </a:cubicBezTo>
                  <a:cubicBezTo>
                    <a:pt x="7732" y="467"/>
                    <a:pt x="7667" y="480"/>
                    <a:pt x="7597" y="507"/>
                  </a:cubicBezTo>
                  <a:cubicBezTo>
                    <a:pt x="7738" y="213"/>
                    <a:pt x="7489" y="0"/>
                    <a:pt x="7200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223;p42">
              <a:extLst>
                <a:ext uri="{FF2B5EF4-FFF2-40B4-BE49-F238E27FC236}">
                  <a16:creationId xmlns:a16="http://schemas.microsoft.com/office/drawing/2014/main" xmlns="" id="{122BE950-1D3D-42BF-9642-4CED83211DBF}"/>
                </a:ext>
              </a:extLst>
            </p:cNvPr>
            <p:cNvSpPr/>
            <p:nvPr/>
          </p:nvSpPr>
          <p:spPr>
            <a:xfrm>
              <a:off x="7133275" y="4302525"/>
              <a:ext cx="84600" cy="78100"/>
            </a:xfrm>
            <a:custGeom>
              <a:avLst/>
              <a:gdLst/>
              <a:ahLst/>
              <a:cxnLst/>
              <a:rect l="l" t="t" r="r" b="b"/>
              <a:pathLst>
                <a:path w="3384" h="3124" extrusionOk="0">
                  <a:moveTo>
                    <a:pt x="2756" y="0"/>
                  </a:moveTo>
                  <a:cubicBezTo>
                    <a:pt x="1379" y="0"/>
                    <a:pt x="372" y="476"/>
                    <a:pt x="119" y="1030"/>
                  </a:cubicBezTo>
                  <a:cubicBezTo>
                    <a:pt x="32" y="1243"/>
                    <a:pt x="1" y="1474"/>
                    <a:pt x="32" y="1698"/>
                  </a:cubicBezTo>
                  <a:cubicBezTo>
                    <a:pt x="164" y="2870"/>
                    <a:pt x="1213" y="3123"/>
                    <a:pt x="2137" y="3123"/>
                  </a:cubicBezTo>
                  <a:cubicBezTo>
                    <a:pt x="2650" y="3123"/>
                    <a:pt x="3125" y="3045"/>
                    <a:pt x="3384" y="3003"/>
                  </a:cubicBezTo>
                  <a:cubicBezTo>
                    <a:pt x="3084" y="2429"/>
                    <a:pt x="2891" y="1804"/>
                    <a:pt x="2816" y="1155"/>
                  </a:cubicBezTo>
                  <a:cubicBezTo>
                    <a:pt x="2772" y="774"/>
                    <a:pt x="2772" y="387"/>
                    <a:pt x="2810" y="0"/>
                  </a:cubicBezTo>
                  <a:cubicBezTo>
                    <a:pt x="2792" y="0"/>
                    <a:pt x="2774" y="0"/>
                    <a:pt x="2756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1224;p42">
              <a:extLst>
                <a:ext uri="{FF2B5EF4-FFF2-40B4-BE49-F238E27FC236}">
                  <a16:creationId xmlns:a16="http://schemas.microsoft.com/office/drawing/2014/main" xmlns="" id="{C3EE5DB4-8247-4568-9060-8B8FB42A91B1}"/>
                </a:ext>
              </a:extLst>
            </p:cNvPr>
            <p:cNvSpPr/>
            <p:nvPr/>
          </p:nvSpPr>
          <p:spPr>
            <a:xfrm>
              <a:off x="7009550" y="4283025"/>
              <a:ext cx="342700" cy="294025"/>
            </a:xfrm>
            <a:custGeom>
              <a:avLst/>
              <a:gdLst/>
              <a:ahLst/>
              <a:cxnLst/>
              <a:rect l="l" t="t" r="r" b="b"/>
              <a:pathLst>
                <a:path w="13708" h="11761" extrusionOk="0">
                  <a:moveTo>
                    <a:pt x="4706" y="0"/>
                  </a:moveTo>
                  <a:cubicBezTo>
                    <a:pt x="2959" y="1324"/>
                    <a:pt x="1311" y="1673"/>
                    <a:pt x="1311" y="1673"/>
                  </a:cubicBezTo>
                  <a:cubicBezTo>
                    <a:pt x="1311" y="1673"/>
                    <a:pt x="1" y="11761"/>
                    <a:pt x="4970" y="11761"/>
                  </a:cubicBezTo>
                  <a:cubicBezTo>
                    <a:pt x="5637" y="11761"/>
                    <a:pt x="6417" y="11579"/>
                    <a:pt x="7328" y="11167"/>
                  </a:cubicBezTo>
                  <a:cubicBezTo>
                    <a:pt x="13707" y="8289"/>
                    <a:pt x="5000" y="2260"/>
                    <a:pt x="470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1225;p42">
              <a:extLst>
                <a:ext uri="{FF2B5EF4-FFF2-40B4-BE49-F238E27FC236}">
                  <a16:creationId xmlns:a16="http://schemas.microsoft.com/office/drawing/2014/main" xmlns="" id="{B0C7C59D-D6AE-4FBF-8102-7E21EF19F5A3}"/>
                </a:ext>
              </a:extLst>
            </p:cNvPr>
            <p:cNvSpPr/>
            <p:nvPr/>
          </p:nvSpPr>
          <p:spPr>
            <a:xfrm>
              <a:off x="7005325" y="4474475"/>
              <a:ext cx="169800" cy="223425"/>
            </a:xfrm>
            <a:custGeom>
              <a:avLst/>
              <a:gdLst/>
              <a:ahLst/>
              <a:cxnLst/>
              <a:rect l="l" t="t" r="r" b="b"/>
              <a:pathLst>
                <a:path w="6792" h="8937" extrusionOk="0">
                  <a:moveTo>
                    <a:pt x="4800" y="1"/>
                  </a:moveTo>
                  <a:cubicBezTo>
                    <a:pt x="4470" y="469"/>
                    <a:pt x="3958" y="1486"/>
                    <a:pt x="3527" y="2379"/>
                  </a:cubicBezTo>
                  <a:cubicBezTo>
                    <a:pt x="2997" y="3478"/>
                    <a:pt x="2241" y="4445"/>
                    <a:pt x="1318" y="5232"/>
                  </a:cubicBezTo>
                  <a:lnTo>
                    <a:pt x="1" y="6336"/>
                  </a:lnTo>
                  <a:cubicBezTo>
                    <a:pt x="1" y="6336"/>
                    <a:pt x="700" y="8739"/>
                    <a:pt x="2784" y="8895"/>
                  </a:cubicBezTo>
                  <a:cubicBezTo>
                    <a:pt x="3176" y="8923"/>
                    <a:pt x="3568" y="8937"/>
                    <a:pt x="3960" y="8937"/>
                  </a:cubicBezTo>
                  <a:cubicBezTo>
                    <a:pt x="4374" y="8937"/>
                    <a:pt x="4787" y="8921"/>
                    <a:pt x="5200" y="8889"/>
                  </a:cubicBezTo>
                  <a:cubicBezTo>
                    <a:pt x="5312" y="7922"/>
                    <a:pt x="4925" y="7510"/>
                    <a:pt x="4201" y="6773"/>
                  </a:cubicBezTo>
                  <a:cubicBezTo>
                    <a:pt x="3920" y="6499"/>
                    <a:pt x="3615" y="6255"/>
                    <a:pt x="3284" y="6043"/>
                  </a:cubicBezTo>
                  <a:lnTo>
                    <a:pt x="3284" y="6043"/>
                  </a:lnTo>
                  <a:cubicBezTo>
                    <a:pt x="3302" y="6044"/>
                    <a:pt x="3320" y="6044"/>
                    <a:pt x="3339" y="6044"/>
                  </a:cubicBezTo>
                  <a:cubicBezTo>
                    <a:pt x="3634" y="6044"/>
                    <a:pt x="4031" y="5955"/>
                    <a:pt x="4401" y="5843"/>
                  </a:cubicBezTo>
                  <a:cubicBezTo>
                    <a:pt x="5088" y="5637"/>
                    <a:pt x="5668" y="5182"/>
                    <a:pt x="6030" y="4564"/>
                  </a:cubicBezTo>
                  <a:lnTo>
                    <a:pt x="6792" y="3278"/>
                  </a:lnTo>
                  <a:lnTo>
                    <a:pt x="4800" y="1"/>
                  </a:ln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226;p42">
              <a:extLst>
                <a:ext uri="{FF2B5EF4-FFF2-40B4-BE49-F238E27FC236}">
                  <a16:creationId xmlns:a16="http://schemas.microsoft.com/office/drawing/2014/main" xmlns="" id="{E1909F32-C1FE-4CC0-8D75-BD94346F47E9}"/>
                </a:ext>
              </a:extLst>
            </p:cNvPr>
            <p:cNvSpPr/>
            <p:nvPr/>
          </p:nvSpPr>
          <p:spPr>
            <a:xfrm>
              <a:off x="7066650" y="4654000"/>
              <a:ext cx="27500" cy="45525"/>
            </a:xfrm>
            <a:custGeom>
              <a:avLst/>
              <a:gdLst/>
              <a:ahLst/>
              <a:cxnLst/>
              <a:rect l="l" t="t" r="r" b="b"/>
              <a:pathLst>
                <a:path w="1100" h="1821" extrusionOk="0">
                  <a:moveTo>
                    <a:pt x="103" y="0"/>
                  </a:moveTo>
                  <a:cubicBezTo>
                    <a:pt x="38" y="0"/>
                    <a:pt x="0" y="154"/>
                    <a:pt x="88" y="154"/>
                  </a:cubicBezTo>
                  <a:cubicBezTo>
                    <a:pt x="94" y="160"/>
                    <a:pt x="943" y="447"/>
                    <a:pt x="868" y="1746"/>
                  </a:cubicBezTo>
                  <a:cubicBezTo>
                    <a:pt x="868" y="1783"/>
                    <a:pt x="899" y="1814"/>
                    <a:pt x="937" y="1821"/>
                  </a:cubicBezTo>
                  <a:lnTo>
                    <a:pt x="943" y="1821"/>
                  </a:lnTo>
                  <a:cubicBezTo>
                    <a:pt x="981" y="1821"/>
                    <a:pt x="1012" y="1789"/>
                    <a:pt x="1012" y="1752"/>
                  </a:cubicBezTo>
                  <a:cubicBezTo>
                    <a:pt x="1099" y="341"/>
                    <a:pt x="144" y="10"/>
                    <a:pt x="132" y="10"/>
                  </a:cubicBezTo>
                  <a:cubicBezTo>
                    <a:pt x="122" y="4"/>
                    <a:pt x="112" y="0"/>
                    <a:pt x="103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227;p42">
              <a:extLst>
                <a:ext uri="{FF2B5EF4-FFF2-40B4-BE49-F238E27FC236}">
                  <a16:creationId xmlns:a16="http://schemas.microsoft.com/office/drawing/2014/main" xmlns="" id="{F9DBA622-4824-41E4-BB84-64C732C2A58E}"/>
                </a:ext>
              </a:extLst>
            </p:cNvPr>
            <p:cNvSpPr/>
            <p:nvPr/>
          </p:nvSpPr>
          <p:spPr>
            <a:xfrm>
              <a:off x="7097325" y="4651250"/>
              <a:ext cx="33325" cy="48550"/>
            </a:xfrm>
            <a:custGeom>
              <a:avLst/>
              <a:gdLst/>
              <a:ahLst/>
              <a:cxnLst/>
              <a:rect l="l" t="t" r="r" b="b"/>
              <a:pathLst>
                <a:path w="1333" h="1942" extrusionOk="0">
                  <a:moveTo>
                    <a:pt x="107" y="1"/>
                  </a:moveTo>
                  <a:cubicBezTo>
                    <a:pt x="41" y="1"/>
                    <a:pt x="0" y="80"/>
                    <a:pt x="47" y="133"/>
                  </a:cubicBezTo>
                  <a:cubicBezTo>
                    <a:pt x="91" y="158"/>
                    <a:pt x="1158" y="788"/>
                    <a:pt x="846" y="1849"/>
                  </a:cubicBezTo>
                  <a:cubicBezTo>
                    <a:pt x="840" y="1887"/>
                    <a:pt x="858" y="1924"/>
                    <a:pt x="896" y="1937"/>
                  </a:cubicBezTo>
                  <a:cubicBezTo>
                    <a:pt x="899" y="1940"/>
                    <a:pt x="904" y="1941"/>
                    <a:pt x="908" y="1941"/>
                  </a:cubicBezTo>
                  <a:cubicBezTo>
                    <a:pt x="913" y="1941"/>
                    <a:pt x="918" y="1940"/>
                    <a:pt x="921" y="1937"/>
                  </a:cubicBezTo>
                  <a:cubicBezTo>
                    <a:pt x="952" y="1937"/>
                    <a:pt x="977" y="1918"/>
                    <a:pt x="989" y="1887"/>
                  </a:cubicBezTo>
                  <a:cubicBezTo>
                    <a:pt x="1333" y="713"/>
                    <a:pt x="134" y="14"/>
                    <a:pt x="122" y="2"/>
                  </a:cubicBezTo>
                  <a:cubicBezTo>
                    <a:pt x="117" y="1"/>
                    <a:pt x="112" y="1"/>
                    <a:pt x="107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228;p42">
              <a:extLst>
                <a:ext uri="{FF2B5EF4-FFF2-40B4-BE49-F238E27FC236}">
                  <a16:creationId xmlns:a16="http://schemas.microsoft.com/office/drawing/2014/main" xmlns="" id="{8EB559E4-D5D5-4EB7-8F14-1BD49012AF3E}"/>
                </a:ext>
              </a:extLst>
            </p:cNvPr>
            <p:cNvSpPr/>
            <p:nvPr/>
          </p:nvSpPr>
          <p:spPr>
            <a:xfrm>
              <a:off x="7160600" y="4541475"/>
              <a:ext cx="15150" cy="37425"/>
            </a:xfrm>
            <a:custGeom>
              <a:avLst/>
              <a:gdLst/>
              <a:ahLst/>
              <a:cxnLst/>
              <a:rect l="l" t="t" r="r" b="b"/>
              <a:pathLst>
                <a:path w="606" h="1497" extrusionOk="0">
                  <a:moveTo>
                    <a:pt x="410" y="0"/>
                  </a:moveTo>
                  <a:cubicBezTo>
                    <a:pt x="358" y="0"/>
                    <a:pt x="299" y="34"/>
                    <a:pt x="325" y="86"/>
                  </a:cubicBezTo>
                  <a:cubicBezTo>
                    <a:pt x="381" y="542"/>
                    <a:pt x="275" y="997"/>
                    <a:pt x="25" y="1384"/>
                  </a:cubicBezTo>
                  <a:cubicBezTo>
                    <a:pt x="0" y="1434"/>
                    <a:pt x="38" y="1490"/>
                    <a:pt x="94" y="1497"/>
                  </a:cubicBezTo>
                  <a:cubicBezTo>
                    <a:pt x="119" y="1497"/>
                    <a:pt x="144" y="1484"/>
                    <a:pt x="156" y="1459"/>
                  </a:cubicBezTo>
                  <a:cubicBezTo>
                    <a:pt x="606" y="735"/>
                    <a:pt x="481" y="86"/>
                    <a:pt x="475" y="55"/>
                  </a:cubicBezTo>
                  <a:cubicBezTo>
                    <a:pt x="477" y="17"/>
                    <a:pt x="445" y="0"/>
                    <a:pt x="410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229;p42">
              <a:extLst>
                <a:ext uri="{FF2B5EF4-FFF2-40B4-BE49-F238E27FC236}">
                  <a16:creationId xmlns:a16="http://schemas.microsoft.com/office/drawing/2014/main" xmlns="" id="{EF3BDB92-EC15-417F-81B4-A35249FFE8AD}"/>
                </a:ext>
              </a:extLst>
            </p:cNvPr>
            <p:cNvSpPr/>
            <p:nvPr/>
          </p:nvSpPr>
          <p:spPr>
            <a:xfrm>
              <a:off x="7095825" y="4283025"/>
              <a:ext cx="155150" cy="237375"/>
            </a:xfrm>
            <a:custGeom>
              <a:avLst/>
              <a:gdLst/>
              <a:ahLst/>
              <a:cxnLst/>
              <a:rect l="l" t="t" r="r" b="b"/>
              <a:pathLst>
                <a:path w="6206" h="9495" extrusionOk="0">
                  <a:moveTo>
                    <a:pt x="1255" y="0"/>
                  </a:moveTo>
                  <a:cubicBezTo>
                    <a:pt x="463" y="599"/>
                    <a:pt x="606" y="656"/>
                    <a:pt x="1" y="912"/>
                  </a:cubicBezTo>
                  <a:cubicBezTo>
                    <a:pt x="744" y="6017"/>
                    <a:pt x="2410" y="9419"/>
                    <a:pt x="4189" y="9494"/>
                  </a:cubicBezTo>
                  <a:cubicBezTo>
                    <a:pt x="4204" y="9494"/>
                    <a:pt x="4219" y="9495"/>
                    <a:pt x="4235" y="9495"/>
                  </a:cubicBezTo>
                  <a:cubicBezTo>
                    <a:pt x="4646" y="9495"/>
                    <a:pt x="5327" y="9322"/>
                    <a:pt x="6205" y="8246"/>
                  </a:cubicBezTo>
                  <a:cubicBezTo>
                    <a:pt x="6124" y="5275"/>
                    <a:pt x="1468" y="1642"/>
                    <a:pt x="1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230;p42">
              <a:extLst>
                <a:ext uri="{FF2B5EF4-FFF2-40B4-BE49-F238E27FC236}">
                  <a16:creationId xmlns:a16="http://schemas.microsoft.com/office/drawing/2014/main" xmlns="" id="{9C05CEB3-2E5A-41B7-A4D3-066DC29F9562}"/>
                </a:ext>
              </a:extLst>
            </p:cNvPr>
            <p:cNvSpPr/>
            <p:nvPr/>
          </p:nvSpPr>
          <p:spPr>
            <a:xfrm>
              <a:off x="7032000" y="4317025"/>
              <a:ext cx="210550" cy="197125"/>
            </a:xfrm>
            <a:custGeom>
              <a:avLst/>
              <a:gdLst/>
              <a:ahLst/>
              <a:cxnLst/>
              <a:rect l="l" t="t" r="r" b="b"/>
              <a:pathLst>
                <a:path w="8422" h="7885" extrusionOk="0">
                  <a:moveTo>
                    <a:pt x="4514" y="1"/>
                  </a:moveTo>
                  <a:cubicBezTo>
                    <a:pt x="4514" y="1"/>
                    <a:pt x="4801" y="1231"/>
                    <a:pt x="3790" y="1449"/>
                  </a:cubicBezTo>
                  <a:cubicBezTo>
                    <a:pt x="3629" y="1485"/>
                    <a:pt x="3441" y="1500"/>
                    <a:pt x="3240" y="1500"/>
                  </a:cubicBezTo>
                  <a:cubicBezTo>
                    <a:pt x="2178" y="1500"/>
                    <a:pt x="731" y="1081"/>
                    <a:pt x="731" y="1081"/>
                  </a:cubicBezTo>
                  <a:lnTo>
                    <a:pt x="95" y="1081"/>
                  </a:lnTo>
                  <a:cubicBezTo>
                    <a:pt x="32" y="1898"/>
                    <a:pt x="1" y="2785"/>
                    <a:pt x="26" y="3734"/>
                  </a:cubicBezTo>
                  <a:cubicBezTo>
                    <a:pt x="51" y="5038"/>
                    <a:pt x="176" y="6330"/>
                    <a:pt x="388" y="7616"/>
                  </a:cubicBezTo>
                  <a:cubicBezTo>
                    <a:pt x="1060" y="7809"/>
                    <a:pt x="1635" y="7884"/>
                    <a:pt x="2125" y="7884"/>
                  </a:cubicBezTo>
                  <a:cubicBezTo>
                    <a:pt x="2840" y="7884"/>
                    <a:pt x="3375" y="7724"/>
                    <a:pt x="3771" y="7535"/>
                  </a:cubicBezTo>
                  <a:cubicBezTo>
                    <a:pt x="4620" y="7135"/>
                    <a:pt x="4888" y="6580"/>
                    <a:pt x="6037" y="5831"/>
                  </a:cubicBezTo>
                  <a:cubicBezTo>
                    <a:pt x="6773" y="5350"/>
                    <a:pt x="7578" y="4976"/>
                    <a:pt x="8421" y="4726"/>
                  </a:cubicBezTo>
                  <a:cubicBezTo>
                    <a:pt x="7728" y="3627"/>
                    <a:pt x="6948" y="2585"/>
                    <a:pt x="6087" y="1611"/>
                  </a:cubicBezTo>
                  <a:cubicBezTo>
                    <a:pt x="5556" y="1012"/>
                    <a:pt x="5026" y="482"/>
                    <a:pt x="4514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231;p42">
              <a:extLst>
                <a:ext uri="{FF2B5EF4-FFF2-40B4-BE49-F238E27FC236}">
                  <a16:creationId xmlns:a16="http://schemas.microsoft.com/office/drawing/2014/main" xmlns="" id="{B5C6E49E-07D5-4768-B4B3-1665B6B8A55A}"/>
                </a:ext>
              </a:extLst>
            </p:cNvPr>
            <p:cNvSpPr/>
            <p:nvPr/>
          </p:nvSpPr>
          <p:spPr>
            <a:xfrm>
              <a:off x="6873100" y="3737425"/>
              <a:ext cx="194975" cy="332775"/>
            </a:xfrm>
            <a:custGeom>
              <a:avLst/>
              <a:gdLst/>
              <a:ahLst/>
              <a:cxnLst/>
              <a:rect l="l" t="t" r="r" b="b"/>
              <a:pathLst>
                <a:path w="7799" h="13311" extrusionOk="0">
                  <a:moveTo>
                    <a:pt x="1773" y="0"/>
                  </a:moveTo>
                  <a:cubicBezTo>
                    <a:pt x="1" y="0"/>
                    <a:pt x="2162" y="13042"/>
                    <a:pt x="2162" y="13042"/>
                  </a:cubicBezTo>
                  <a:lnTo>
                    <a:pt x="4466" y="13310"/>
                  </a:lnTo>
                  <a:cubicBezTo>
                    <a:pt x="7799" y="8910"/>
                    <a:pt x="3773" y="527"/>
                    <a:pt x="1882" y="15"/>
                  </a:cubicBezTo>
                  <a:cubicBezTo>
                    <a:pt x="1844" y="5"/>
                    <a:pt x="1808" y="0"/>
                    <a:pt x="1773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232;p42">
              <a:extLst>
                <a:ext uri="{FF2B5EF4-FFF2-40B4-BE49-F238E27FC236}">
                  <a16:creationId xmlns:a16="http://schemas.microsoft.com/office/drawing/2014/main" xmlns="" id="{CA00F09F-9C31-4CC8-94AE-913FFBDF4946}"/>
                </a:ext>
              </a:extLst>
            </p:cNvPr>
            <p:cNvSpPr/>
            <p:nvPr/>
          </p:nvSpPr>
          <p:spPr>
            <a:xfrm>
              <a:off x="6907950" y="3793925"/>
              <a:ext cx="105225" cy="269400"/>
            </a:xfrm>
            <a:custGeom>
              <a:avLst/>
              <a:gdLst/>
              <a:ahLst/>
              <a:cxnLst/>
              <a:rect l="l" t="t" r="r" b="b"/>
              <a:pathLst>
                <a:path w="4209" h="10776" extrusionOk="0">
                  <a:moveTo>
                    <a:pt x="1225" y="0"/>
                  </a:moveTo>
                  <a:cubicBezTo>
                    <a:pt x="1159" y="0"/>
                    <a:pt x="1096" y="21"/>
                    <a:pt x="1037" y="65"/>
                  </a:cubicBezTo>
                  <a:cubicBezTo>
                    <a:pt x="1" y="833"/>
                    <a:pt x="2011" y="10145"/>
                    <a:pt x="1961" y="10458"/>
                  </a:cubicBezTo>
                  <a:lnTo>
                    <a:pt x="2678" y="10776"/>
                  </a:lnTo>
                  <a:cubicBezTo>
                    <a:pt x="4208" y="5721"/>
                    <a:pt x="2315" y="0"/>
                    <a:pt x="1225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233;p42">
              <a:extLst>
                <a:ext uri="{FF2B5EF4-FFF2-40B4-BE49-F238E27FC236}">
                  <a16:creationId xmlns:a16="http://schemas.microsoft.com/office/drawing/2014/main" xmlns="" id="{11E9659E-3261-4850-9DA1-4FC6AC7D8D9F}"/>
                </a:ext>
              </a:extLst>
            </p:cNvPr>
            <p:cNvSpPr/>
            <p:nvPr/>
          </p:nvSpPr>
          <p:spPr>
            <a:xfrm>
              <a:off x="6732100" y="4011275"/>
              <a:ext cx="608825" cy="341825"/>
            </a:xfrm>
            <a:custGeom>
              <a:avLst/>
              <a:gdLst/>
              <a:ahLst/>
              <a:cxnLst/>
              <a:rect l="l" t="t" r="r" b="b"/>
              <a:pathLst>
                <a:path w="24353" h="13673" extrusionOk="0">
                  <a:moveTo>
                    <a:pt x="12331" y="0"/>
                  </a:moveTo>
                  <a:cubicBezTo>
                    <a:pt x="11392" y="0"/>
                    <a:pt x="10385" y="121"/>
                    <a:pt x="9319" y="384"/>
                  </a:cubicBezTo>
                  <a:cubicBezTo>
                    <a:pt x="3561" y="1804"/>
                    <a:pt x="0" y="13672"/>
                    <a:pt x="10395" y="13672"/>
                  </a:cubicBezTo>
                  <a:cubicBezTo>
                    <a:pt x="11055" y="13672"/>
                    <a:pt x="11771" y="13624"/>
                    <a:pt x="12546" y="13523"/>
                  </a:cubicBezTo>
                  <a:cubicBezTo>
                    <a:pt x="24352" y="11980"/>
                    <a:pt x="21700" y="0"/>
                    <a:pt x="12331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234;p42">
              <a:extLst>
                <a:ext uri="{FF2B5EF4-FFF2-40B4-BE49-F238E27FC236}">
                  <a16:creationId xmlns:a16="http://schemas.microsoft.com/office/drawing/2014/main" xmlns="" id="{F33B5F7F-49E8-41F8-8B7D-457F13E089BE}"/>
                </a:ext>
              </a:extLst>
            </p:cNvPr>
            <p:cNvSpPr/>
            <p:nvPr/>
          </p:nvSpPr>
          <p:spPr>
            <a:xfrm>
              <a:off x="6677325" y="3829000"/>
              <a:ext cx="224875" cy="308775"/>
            </a:xfrm>
            <a:custGeom>
              <a:avLst/>
              <a:gdLst/>
              <a:ahLst/>
              <a:cxnLst/>
              <a:rect l="l" t="t" r="r" b="b"/>
              <a:pathLst>
                <a:path w="8995" h="12351" extrusionOk="0">
                  <a:moveTo>
                    <a:pt x="1641" y="0"/>
                  </a:moveTo>
                  <a:cubicBezTo>
                    <a:pt x="1536" y="0"/>
                    <a:pt x="1444" y="37"/>
                    <a:pt x="1367" y="116"/>
                  </a:cubicBezTo>
                  <a:cubicBezTo>
                    <a:pt x="0" y="1527"/>
                    <a:pt x="1155" y="10796"/>
                    <a:pt x="7110" y="12350"/>
                  </a:cubicBezTo>
                  <a:lnTo>
                    <a:pt x="8995" y="10496"/>
                  </a:lnTo>
                  <a:cubicBezTo>
                    <a:pt x="8995" y="10496"/>
                    <a:pt x="3413" y="0"/>
                    <a:pt x="1641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1235;p42">
              <a:extLst>
                <a:ext uri="{FF2B5EF4-FFF2-40B4-BE49-F238E27FC236}">
                  <a16:creationId xmlns:a16="http://schemas.microsoft.com/office/drawing/2014/main" xmlns="" id="{0CBF90F3-A4F5-4BDF-A1D4-C08211F38DCD}"/>
                </a:ext>
              </a:extLst>
            </p:cNvPr>
            <p:cNvSpPr/>
            <p:nvPr/>
          </p:nvSpPr>
          <p:spPr>
            <a:xfrm>
              <a:off x="6698550" y="3881675"/>
              <a:ext cx="171675" cy="242975"/>
            </a:xfrm>
            <a:custGeom>
              <a:avLst/>
              <a:gdLst/>
              <a:ahLst/>
              <a:cxnLst/>
              <a:rect l="l" t="t" r="r" b="b"/>
              <a:pathLst>
                <a:path w="6867" h="9719" extrusionOk="0">
                  <a:moveTo>
                    <a:pt x="1335" y="0"/>
                  </a:moveTo>
                  <a:cubicBezTo>
                    <a:pt x="1333" y="0"/>
                    <a:pt x="1332" y="0"/>
                    <a:pt x="1330" y="0"/>
                  </a:cubicBezTo>
                  <a:cubicBezTo>
                    <a:pt x="0" y="19"/>
                    <a:pt x="1542" y="6205"/>
                    <a:pt x="6429" y="9719"/>
                  </a:cubicBezTo>
                  <a:lnTo>
                    <a:pt x="6866" y="8932"/>
                  </a:lnTo>
                  <a:cubicBezTo>
                    <a:pt x="6623" y="8696"/>
                    <a:pt x="2664" y="0"/>
                    <a:pt x="1335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1236;p42">
              <a:extLst>
                <a:ext uri="{FF2B5EF4-FFF2-40B4-BE49-F238E27FC236}">
                  <a16:creationId xmlns:a16="http://schemas.microsoft.com/office/drawing/2014/main" xmlns="" id="{871DB5E7-CF2F-417D-BC21-E7EC5B6B76D7}"/>
                </a:ext>
              </a:extLst>
            </p:cNvPr>
            <p:cNvSpPr/>
            <p:nvPr/>
          </p:nvSpPr>
          <p:spPr>
            <a:xfrm>
              <a:off x="6927300" y="4010875"/>
              <a:ext cx="86625" cy="26400"/>
            </a:xfrm>
            <a:custGeom>
              <a:avLst/>
              <a:gdLst/>
              <a:ahLst/>
              <a:cxnLst/>
              <a:rect l="l" t="t" r="r" b="b"/>
              <a:pathLst>
                <a:path w="3465" h="1056" extrusionOk="0">
                  <a:moveTo>
                    <a:pt x="3396" y="1"/>
                  </a:moveTo>
                  <a:cubicBezTo>
                    <a:pt x="1205" y="38"/>
                    <a:pt x="88" y="887"/>
                    <a:pt x="38" y="924"/>
                  </a:cubicBezTo>
                  <a:cubicBezTo>
                    <a:pt x="7" y="949"/>
                    <a:pt x="1" y="999"/>
                    <a:pt x="26" y="1030"/>
                  </a:cubicBezTo>
                  <a:cubicBezTo>
                    <a:pt x="38" y="1049"/>
                    <a:pt x="63" y="1055"/>
                    <a:pt x="88" y="1055"/>
                  </a:cubicBezTo>
                  <a:cubicBezTo>
                    <a:pt x="100" y="1055"/>
                    <a:pt x="113" y="1049"/>
                    <a:pt x="125" y="1043"/>
                  </a:cubicBezTo>
                  <a:cubicBezTo>
                    <a:pt x="138" y="1037"/>
                    <a:pt x="1255" y="182"/>
                    <a:pt x="3396" y="150"/>
                  </a:cubicBezTo>
                  <a:cubicBezTo>
                    <a:pt x="3465" y="125"/>
                    <a:pt x="3465" y="19"/>
                    <a:pt x="3396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237;p42">
              <a:extLst>
                <a:ext uri="{FF2B5EF4-FFF2-40B4-BE49-F238E27FC236}">
                  <a16:creationId xmlns:a16="http://schemas.microsoft.com/office/drawing/2014/main" xmlns="" id="{C1F030CC-D591-4863-ABB7-1B8CA2797895}"/>
                </a:ext>
              </a:extLst>
            </p:cNvPr>
            <p:cNvSpPr/>
            <p:nvPr/>
          </p:nvSpPr>
          <p:spPr>
            <a:xfrm>
              <a:off x="7071175" y="4293950"/>
              <a:ext cx="12350" cy="16250"/>
            </a:xfrm>
            <a:custGeom>
              <a:avLst/>
              <a:gdLst/>
              <a:ahLst/>
              <a:cxnLst/>
              <a:rect l="l" t="t" r="r" b="b"/>
              <a:pathLst>
                <a:path w="494" h="650" extrusionOk="0">
                  <a:moveTo>
                    <a:pt x="400" y="0"/>
                  </a:moveTo>
                  <a:lnTo>
                    <a:pt x="1" y="587"/>
                  </a:lnTo>
                  <a:lnTo>
                    <a:pt x="88" y="649"/>
                  </a:lnTo>
                  <a:lnTo>
                    <a:pt x="494" y="63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1238;p42">
              <a:extLst>
                <a:ext uri="{FF2B5EF4-FFF2-40B4-BE49-F238E27FC236}">
                  <a16:creationId xmlns:a16="http://schemas.microsoft.com/office/drawing/2014/main" xmlns="" id="{9EE5D194-30D4-4527-A0B3-1E8F5344BE37}"/>
                </a:ext>
              </a:extLst>
            </p:cNvPr>
            <p:cNvSpPr/>
            <p:nvPr/>
          </p:nvSpPr>
          <p:spPr>
            <a:xfrm>
              <a:off x="7057125" y="4283650"/>
              <a:ext cx="18750" cy="16725"/>
            </a:xfrm>
            <a:custGeom>
              <a:avLst/>
              <a:gdLst/>
              <a:ahLst/>
              <a:cxnLst/>
              <a:rect l="l" t="t" r="r" b="b"/>
              <a:pathLst>
                <a:path w="750" h="669" extrusionOk="0">
                  <a:moveTo>
                    <a:pt x="681" y="0"/>
                  </a:moveTo>
                  <a:lnTo>
                    <a:pt x="1" y="587"/>
                  </a:lnTo>
                  <a:lnTo>
                    <a:pt x="76" y="668"/>
                  </a:lnTo>
                  <a:lnTo>
                    <a:pt x="750" y="81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1239;p42">
              <a:extLst>
                <a:ext uri="{FF2B5EF4-FFF2-40B4-BE49-F238E27FC236}">
                  <a16:creationId xmlns:a16="http://schemas.microsoft.com/office/drawing/2014/main" xmlns="" id="{4449986D-0D6A-403F-B59D-40C4B1AD61CB}"/>
                </a:ext>
              </a:extLst>
            </p:cNvPr>
            <p:cNvSpPr/>
            <p:nvPr/>
          </p:nvSpPr>
          <p:spPr>
            <a:xfrm>
              <a:off x="7049650" y="4273975"/>
              <a:ext cx="19200" cy="10775"/>
            </a:xfrm>
            <a:custGeom>
              <a:avLst/>
              <a:gdLst/>
              <a:ahLst/>
              <a:cxnLst/>
              <a:rect l="l" t="t" r="r" b="b"/>
              <a:pathLst>
                <a:path w="768" h="431" extrusionOk="0">
                  <a:moveTo>
                    <a:pt x="724" y="0"/>
                  </a:moveTo>
                  <a:lnTo>
                    <a:pt x="0" y="331"/>
                  </a:lnTo>
                  <a:lnTo>
                    <a:pt x="44" y="431"/>
                  </a:lnTo>
                  <a:lnTo>
                    <a:pt x="768" y="100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1240;p42">
              <a:extLst>
                <a:ext uri="{FF2B5EF4-FFF2-40B4-BE49-F238E27FC236}">
                  <a16:creationId xmlns:a16="http://schemas.microsoft.com/office/drawing/2014/main" xmlns="" id="{6EC2C28A-E0EF-4357-BD87-2BD886C004EE}"/>
                </a:ext>
              </a:extLst>
            </p:cNvPr>
            <p:cNvSpPr/>
            <p:nvPr/>
          </p:nvSpPr>
          <p:spPr>
            <a:xfrm>
              <a:off x="7149350" y="4263975"/>
              <a:ext cx="17975" cy="8000"/>
            </a:xfrm>
            <a:custGeom>
              <a:avLst/>
              <a:gdLst/>
              <a:ahLst/>
              <a:cxnLst/>
              <a:rect l="l" t="t" r="r" b="b"/>
              <a:pathLst>
                <a:path w="719" h="320" extrusionOk="0">
                  <a:moveTo>
                    <a:pt x="38" y="1"/>
                  </a:moveTo>
                  <a:lnTo>
                    <a:pt x="1" y="107"/>
                  </a:lnTo>
                  <a:lnTo>
                    <a:pt x="681" y="319"/>
                  </a:lnTo>
                  <a:lnTo>
                    <a:pt x="719" y="213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1241;p42">
              <a:extLst>
                <a:ext uri="{FF2B5EF4-FFF2-40B4-BE49-F238E27FC236}">
                  <a16:creationId xmlns:a16="http://schemas.microsoft.com/office/drawing/2014/main" xmlns="" id="{19AFE298-4A97-4526-A199-087176C8E99F}"/>
                </a:ext>
              </a:extLst>
            </p:cNvPr>
            <p:cNvSpPr/>
            <p:nvPr/>
          </p:nvSpPr>
          <p:spPr>
            <a:xfrm>
              <a:off x="7148725" y="4250875"/>
              <a:ext cx="22650" cy="3925"/>
            </a:xfrm>
            <a:custGeom>
              <a:avLst/>
              <a:gdLst/>
              <a:ahLst/>
              <a:cxnLst/>
              <a:rect l="l" t="t" r="r" b="b"/>
              <a:pathLst>
                <a:path w="906" h="157" extrusionOk="0">
                  <a:moveTo>
                    <a:pt x="7" y="0"/>
                  </a:moveTo>
                  <a:lnTo>
                    <a:pt x="1" y="113"/>
                  </a:lnTo>
                  <a:lnTo>
                    <a:pt x="900" y="156"/>
                  </a:lnTo>
                  <a:lnTo>
                    <a:pt x="906" y="4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242;p42">
              <a:extLst>
                <a:ext uri="{FF2B5EF4-FFF2-40B4-BE49-F238E27FC236}">
                  <a16:creationId xmlns:a16="http://schemas.microsoft.com/office/drawing/2014/main" xmlns="" id="{ABC667E6-919A-401C-8240-E55B2C136AF2}"/>
                </a:ext>
              </a:extLst>
            </p:cNvPr>
            <p:cNvSpPr/>
            <p:nvPr/>
          </p:nvSpPr>
          <p:spPr>
            <a:xfrm>
              <a:off x="7148725" y="4235275"/>
              <a:ext cx="20000" cy="7350"/>
            </a:xfrm>
            <a:custGeom>
              <a:avLst/>
              <a:gdLst/>
              <a:ahLst/>
              <a:cxnLst/>
              <a:rect l="l" t="t" r="r" b="b"/>
              <a:pathLst>
                <a:path w="800" h="294" extrusionOk="0">
                  <a:moveTo>
                    <a:pt x="775" y="0"/>
                  </a:moveTo>
                  <a:lnTo>
                    <a:pt x="1" y="194"/>
                  </a:lnTo>
                  <a:lnTo>
                    <a:pt x="26" y="294"/>
                  </a:lnTo>
                  <a:lnTo>
                    <a:pt x="800" y="106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1243;p42">
              <a:extLst>
                <a:ext uri="{FF2B5EF4-FFF2-40B4-BE49-F238E27FC236}">
                  <a16:creationId xmlns:a16="http://schemas.microsoft.com/office/drawing/2014/main" xmlns="" id="{DD2B1F5F-E246-4A2E-BCFD-A282AE066BE5}"/>
                </a:ext>
              </a:extLst>
            </p:cNvPr>
            <p:cNvSpPr/>
            <p:nvPr/>
          </p:nvSpPr>
          <p:spPr>
            <a:xfrm>
              <a:off x="6924350" y="4188950"/>
              <a:ext cx="128450" cy="114375"/>
            </a:xfrm>
            <a:custGeom>
              <a:avLst/>
              <a:gdLst/>
              <a:ahLst/>
              <a:cxnLst/>
              <a:rect l="l" t="t" r="r" b="b"/>
              <a:pathLst>
                <a:path w="5138" h="4575" extrusionOk="0">
                  <a:moveTo>
                    <a:pt x="2570" y="0"/>
                  </a:moveTo>
                  <a:cubicBezTo>
                    <a:pt x="2331" y="0"/>
                    <a:pt x="2087" y="38"/>
                    <a:pt x="1848" y="118"/>
                  </a:cubicBezTo>
                  <a:cubicBezTo>
                    <a:pt x="649" y="518"/>
                    <a:pt x="0" y="1816"/>
                    <a:pt x="400" y="3014"/>
                  </a:cubicBezTo>
                  <a:cubicBezTo>
                    <a:pt x="719" y="3972"/>
                    <a:pt x="1608" y="4575"/>
                    <a:pt x="2563" y="4575"/>
                  </a:cubicBezTo>
                  <a:cubicBezTo>
                    <a:pt x="2804" y="4575"/>
                    <a:pt x="3049" y="4536"/>
                    <a:pt x="3289" y="4456"/>
                  </a:cubicBezTo>
                  <a:cubicBezTo>
                    <a:pt x="4488" y="4057"/>
                    <a:pt x="5137" y="2765"/>
                    <a:pt x="4738" y="1566"/>
                  </a:cubicBezTo>
                  <a:cubicBezTo>
                    <a:pt x="4418" y="607"/>
                    <a:pt x="3527" y="0"/>
                    <a:pt x="25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1244;p42">
              <a:extLst>
                <a:ext uri="{FF2B5EF4-FFF2-40B4-BE49-F238E27FC236}">
                  <a16:creationId xmlns:a16="http://schemas.microsoft.com/office/drawing/2014/main" xmlns="" id="{4C3CABA0-9C58-4D91-8B9F-A4E365B1E41B}"/>
                </a:ext>
              </a:extLst>
            </p:cNvPr>
            <p:cNvSpPr/>
            <p:nvPr/>
          </p:nvSpPr>
          <p:spPr>
            <a:xfrm>
              <a:off x="7098475" y="4103775"/>
              <a:ext cx="130500" cy="114400"/>
            </a:xfrm>
            <a:custGeom>
              <a:avLst/>
              <a:gdLst/>
              <a:ahLst/>
              <a:cxnLst/>
              <a:rect l="l" t="t" r="r" b="b"/>
              <a:pathLst>
                <a:path w="5220" h="4576" extrusionOk="0">
                  <a:moveTo>
                    <a:pt x="2618" y="1"/>
                  </a:moveTo>
                  <a:cubicBezTo>
                    <a:pt x="1855" y="1"/>
                    <a:pt x="1108" y="380"/>
                    <a:pt x="675" y="1072"/>
                  </a:cubicBezTo>
                  <a:cubicBezTo>
                    <a:pt x="1" y="2139"/>
                    <a:pt x="325" y="3556"/>
                    <a:pt x="1399" y="4224"/>
                  </a:cubicBezTo>
                  <a:cubicBezTo>
                    <a:pt x="1776" y="4462"/>
                    <a:pt x="2196" y="4576"/>
                    <a:pt x="2611" y="4576"/>
                  </a:cubicBezTo>
                  <a:cubicBezTo>
                    <a:pt x="3371" y="4576"/>
                    <a:pt x="4115" y="4195"/>
                    <a:pt x="4551" y="3500"/>
                  </a:cubicBezTo>
                  <a:cubicBezTo>
                    <a:pt x="5219" y="2433"/>
                    <a:pt x="4894" y="1022"/>
                    <a:pt x="3827" y="348"/>
                  </a:cubicBezTo>
                  <a:cubicBezTo>
                    <a:pt x="3451" y="113"/>
                    <a:pt x="3032" y="1"/>
                    <a:pt x="26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Google Shape;1245;p42">
              <a:extLst>
                <a:ext uri="{FF2B5EF4-FFF2-40B4-BE49-F238E27FC236}">
                  <a16:creationId xmlns:a16="http://schemas.microsoft.com/office/drawing/2014/main" xmlns="" id="{E262D246-28D4-43B9-8FB9-F43E4EF1B732}"/>
                </a:ext>
              </a:extLst>
            </p:cNvPr>
            <p:cNvSpPr/>
            <p:nvPr/>
          </p:nvSpPr>
          <p:spPr>
            <a:xfrm>
              <a:off x="6928853" y="4188001"/>
              <a:ext cx="101303" cy="93938"/>
            </a:xfrm>
            <a:custGeom>
              <a:avLst/>
              <a:gdLst/>
              <a:ahLst/>
              <a:cxnLst/>
              <a:rect l="l" t="t" r="r" b="b"/>
              <a:pathLst>
                <a:path w="4938" h="4579" extrusionOk="0">
                  <a:moveTo>
                    <a:pt x="2467" y="0"/>
                  </a:moveTo>
                  <a:cubicBezTo>
                    <a:pt x="1375" y="0"/>
                    <a:pt x="408" y="787"/>
                    <a:pt x="213" y="1899"/>
                  </a:cubicBezTo>
                  <a:cubicBezTo>
                    <a:pt x="1" y="3148"/>
                    <a:pt x="837" y="4327"/>
                    <a:pt x="2079" y="4546"/>
                  </a:cubicBezTo>
                  <a:cubicBezTo>
                    <a:pt x="2210" y="4568"/>
                    <a:pt x="2339" y="4579"/>
                    <a:pt x="2467" y="4579"/>
                  </a:cubicBezTo>
                  <a:cubicBezTo>
                    <a:pt x="3564" y="4579"/>
                    <a:pt x="4529" y="3792"/>
                    <a:pt x="4719" y="2680"/>
                  </a:cubicBezTo>
                  <a:cubicBezTo>
                    <a:pt x="4938" y="1431"/>
                    <a:pt x="4101" y="251"/>
                    <a:pt x="2853" y="33"/>
                  </a:cubicBezTo>
                  <a:cubicBezTo>
                    <a:pt x="2723" y="11"/>
                    <a:pt x="2594" y="0"/>
                    <a:pt x="2467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" name="Google Shape;1246;p42">
              <a:extLst>
                <a:ext uri="{FF2B5EF4-FFF2-40B4-BE49-F238E27FC236}">
                  <a16:creationId xmlns:a16="http://schemas.microsoft.com/office/drawing/2014/main" xmlns="" id="{A526E2ED-71ED-4D1E-88C5-1FE04CE22A5C}"/>
                </a:ext>
              </a:extLst>
            </p:cNvPr>
            <p:cNvSpPr/>
            <p:nvPr/>
          </p:nvSpPr>
          <p:spPr>
            <a:xfrm>
              <a:off x="7100909" y="4103469"/>
              <a:ext cx="101304" cy="92192"/>
            </a:xfrm>
            <a:custGeom>
              <a:avLst/>
              <a:gdLst/>
              <a:ahLst/>
              <a:cxnLst/>
              <a:rect l="l" t="t" r="r" b="b"/>
              <a:pathLst>
                <a:path w="5025" h="4573" extrusionOk="0">
                  <a:moveTo>
                    <a:pt x="2510" y="0"/>
                  </a:moveTo>
                  <a:cubicBezTo>
                    <a:pt x="1924" y="0"/>
                    <a:pt x="1339" y="223"/>
                    <a:pt x="893" y="670"/>
                  </a:cubicBezTo>
                  <a:cubicBezTo>
                    <a:pt x="0" y="1562"/>
                    <a:pt x="0" y="3010"/>
                    <a:pt x="893" y="3903"/>
                  </a:cubicBezTo>
                  <a:cubicBezTo>
                    <a:pt x="1339" y="4349"/>
                    <a:pt x="1924" y="4572"/>
                    <a:pt x="2510" y="4572"/>
                  </a:cubicBezTo>
                  <a:cubicBezTo>
                    <a:pt x="3096" y="4572"/>
                    <a:pt x="3683" y="4349"/>
                    <a:pt x="4132" y="3903"/>
                  </a:cubicBezTo>
                  <a:cubicBezTo>
                    <a:pt x="5025" y="3010"/>
                    <a:pt x="5025" y="1562"/>
                    <a:pt x="4132" y="670"/>
                  </a:cubicBezTo>
                  <a:cubicBezTo>
                    <a:pt x="3683" y="223"/>
                    <a:pt x="3096" y="0"/>
                    <a:pt x="2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" name="Google Shape;1247;p42">
              <a:extLst>
                <a:ext uri="{FF2B5EF4-FFF2-40B4-BE49-F238E27FC236}">
                  <a16:creationId xmlns:a16="http://schemas.microsoft.com/office/drawing/2014/main" xmlns="" id="{7996A7F9-D30F-4C2A-B46B-327BAEC34BA0}"/>
                </a:ext>
              </a:extLst>
            </p:cNvPr>
            <p:cNvSpPr/>
            <p:nvPr/>
          </p:nvSpPr>
          <p:spPr>
            <a:xfrm>
              <a:off x="7049475" y="4205775"/>
              <a:ext cx="109425" cy="97550"/>
            </a:xfrm>
            <a:custGeom>
              <a:avLst/>
              <a:gdLst/>
              <a:ahLst/>
              <a:cxnLst/>
              <a:rect l="l" t="t" r="r" b="b"/>
              <a:pathLst>
                <a:path w="4377" h="3902" extrusionOk="0">
                  <a:moveTo>
                    <a:pt x="2188" y="1"/>
                  </a:moveTo>
                  <a:cubicBezTo>
                    <a:pt x="1628" y="1"/>
                    <a:pt x="1072" y="241"/>
                    <a:pt x="688" y="706"/>
                  </a:cubicBezTo>
                  <a:cubicBezTo>
                    <a:pt x="1" y="1536"/>
                    <a:pt x="113" y="2766"/>
                    <a:pt x="943" y="3452"/>
                  </a:cubicBezTo>
                  <a:cubicBezTo>
                    <a:pt x="1308" y="3754"/>
                    <a:pt x="1749" y="3901"/>
                    <a:pt x="2187" y="3901"/>
                  </a:cubicBezTo>
                  <a:cubicBezTo>
                    <a:pt x="2747" y="3901"/>
                    <a:pt x="3302" y="3662"/>
                    <a:pt x="3690" y="3196"/>
                  </a:cubicBezTo>
                  <a:cubicBezTo>
                    <a:pt x="4376" y="2366"/>
                    <a:pt x="4264" y="1143"/>
                    <a:pt x="3434" y="450"/>
                  </a:cubicBezTo>
                  <a:cubicBezTo>
                    <a:pt x="3069" y="148"/>
                    <a:pt x="2627" y="1"/>
                    <a:pt x="2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" name="Google Shape;1248;p42">
              <a:extLst>
                <a:ext uri="{FF2B5EF4-FFF2-40B4-BE49-F238E27FC236}">
                  <a16:creationId xmlns:a16="http://schemas.microsoft.com/office/drawing/2014/main" xmlns="" id="{E59AD55C-A477-4CE3-9042-86800491EBCE}"/>
                </a:ext>
              </a:extLst>
            </p:cNvPr>
            <p:cNvSpPr/>
            <p:nvPr/>
          </p:nvSpPr>
          <p:spPr>
            <a:xfrm>
              <a:off x="7092800" y="4227050"/>
              <a:ext cx="15075" cy="27600"/>
            </a:xfrm>
            <a:custGeom>
              <a:avLst/>
              <a:gdLst/>
              <a:ahLst/>
              <a:cxnLst/>
              <a:rect l="l" t="t" r="r" b="b"/>
              <a:pathLst>
                <a:path w="603" h="1104" extrusionOk="0">
                  <a:moveTo>
                    <a:pt x="131" y="0"/>
                  </a:moveTo>
                  <a:cubicBezTo>
                    <a:pt x="74" y="0"/>
                    <a:pt x="0" y="54"/>
                    <a:pt x="47" y="105"/>
                  </a:cubicBezTo>
                  <a:lnTo>
                    <a:pt x="453" y="1060"/>
                  </a:lnTo>
                  <a:cubicBezTo>
                    <a:pt x="465" y="1085"/>
                    <a:pt x="490" y="1103"/>
                    <a:pt x="521" y="1103"/>
                  </a:cubicBezTo>
                  <a:cubicBezTo>
                    <a:pt x="534" y="1103"/>
                    <a:pt x="540" y="1097"/>
                    <a:pt x="552" y="1097"/>
                  </a:cubicBezTo>
                  <a:cubicBezTo>
                    <a:pt x="584" y="1078"/>
                    <a:pt x="602" y="1035"/>
                    <a:pt x="590" y="997"/>
                  </a:cubicBezTo>
                  <a:lnTo>
                    <a:pt x="184" y="42"/>
                  </a:lnTo>
                  <a:cubicBezTo>
                    <a:pt x="180" y="12"/>
                    <a:pt x="157" y="0"/>
                    <a:pt x="131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1249;p42">
              <a:extLst>
                <a:ext uri="{FF2B5EF4-FFF2-40B4-BE49-F238E27FC236}">
                  <a16:creationId xmlns:a16="http://schemas.microsoft.com/office/drawing/2014/main" xmlns="" id="{CB61A92C-5845-4B88-A05F-D0CC045B647D}"/>
                </a:ext>
              </a:extLst>
            </p:cNvPr>
            <p:cNvSpPr/>
            <p:nvPr/>
          </p:nvSpPr>
          <p:spPr>
            <a:xfrm>
              <a:off x="7080700" y="4248525"/>
              <a:ext cx="50275" cy="44225"/>
            </a:xfrm>
            <a:custGeom>
              <a:avLst/>
              <a:gdLst/>
              <a:ahLst/>
              <a:cxnLst/>
              <a:rect l="l" t="t" r="r" b="b"/>
              <a:pathLst>
                <a:path w="2011" h="1769" extrusionOk="0">
                  <a:moveTo>
                    <a:pt x="937" y="1"/>
                  </a:moveTo>
                  <a:lnTo>
                    <a:pt x="937" y="1"/>
                  </a:lnTo>
                  <a:cubicBezTo>
                    <a:pt x="1165" y="640"/>
                    <a:pt x="791" y="1072"/>
                    <a:pt x="433" y="1072"/>
                  </a:cubicBezTo>
                  <a:cubicBezTo>
                    <a:pt x="263" y="1072"/>
                    <a:pt x="97" y="975"/>
                    <a:pt x="0" y="756"/>
                  </a:cubicBezTo>
                  <a:lnTo>
                    <a:pt x="0" y="756"/>
                  </a:lnTo>
                  <a:cubicBezTo>
                    <a:pt x="0" y="756"/>
                    <a:pt x="119" y="1768"/>
                    <a:pt x="939" y="1768"/>
                  </a:cubicBezTo>
                  <a:cubicBezTo>
                    <a:pt x="1020" y="1768"/>
                    <a:pt x="1109" y="1758"/>
                    <a:pt x="1205" y="1736"/>
                  </a:cubicBezTo>
                  <a:cubicBezTo>
                    <a:pt x="2010" y="1499"/>
                    <a:pt x="1966" y="950"/>
                    <a:pt x="1935" y="407"/>
                  </a:cubicBezTo>
                  <a:lnTo>
                    <a:pt x="1935" y="407"/>
                  </a:lnTo>
                  <a:cubicBezTo>
                    <a:pt x="1836" y="471"/>
                    <a:pt x="1733" y="501"/>
                    <a:pt x="1630" y="501"/>
                  </a:cubicBezTo>
                  <a:cubicBezTo>
                    <a:pt x="1381" y="501"/>
                    <a:pt x="1131" y="323"/>
                    <a:pt x="937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1250;p42">
              <a:extLst>
                <a:ext uri="{FF2B5EF4-FFF2-40B4-BE49-F238E27FC236}">
                  <a16:creationId xmlns:a16="http://schemas.microsoft.com/office/drawing/2014/main" xmlns="" id="{D7B6DD58-06A6-4DF1-911C-59AAE88161FF}"/>
                </a:ext>
              </a:extLst>
            </p:cNvPr>
            <p:cNvSpPr/>
            <p:nvPr/>
          </p:nvSpPr>
          <p:spPr>
            <a:xfrm>
              <a:off x="7100675" y="4248525"/>
              <a:ext cx="23425" cy="31400"/>
            </a:xfrm>
            <a:custGeom>
              <a:avLst/>
              <a:gdLst/>
              <a:ahLst/>
              <a:cxnLst/>
              <a:rect l="l" t="t" r="r" b="b"/>
              <a:pathLst>
                <a:path w="937" h="1256" extrusionOk="0">
                  <a:moveTo>
                    <a:pt x="138" y="1"/>
                  </a:moveTo>
                  <a:lnTo>
                    <a:pt x="138" y="1"/>
                  </a:lnTo>
                  <a:cubicBezTo>
                    <a:pt x="169" y="625"/>
                    <a:pt x="256" y="613"/>
                    <a:pt x="0" y="875"/>
                  </a:cubicBezTo>
                  <a:lnTo>
                    <a:pt x="231" y="1255"/>
                  </a:lnTo>
                  <a:lnTo>
                    <a:pt x="899" y="1087"/>
                  </a:lnTo>
                  <a:lnTo>
                    <a:pt x="937" y="538"/>
                  </a:lnTo>
                  <a:cubicBezTo>
                    <a:pt x="587" y="531"/>
                    <a:pt x="269" y="325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1251;p42">
              <a:extLst>
                <a:ext uri="{FF2B5EF4-FFF2-40B4-BE49-F238E27FC236}">
                  <a16:creationId xmlns:a16="http://schemas.microsoft.com/office/drawing/2014/main" xmlns="" id="{BEFC5EB2-ADEF-418E-A483-097D86E24114}"/>
                </a:ext>
              </a:extLst>
            </p:cNvPr>
            <p:cNvSpPr/>
            <p:nvPr/>
          </p:nvSpPr>
          <p:spPr>
            <a:xfrm>
              <a:off x="7078500" y="4238350"/>
              <a:ext cx="58400" cy="38775"/>
            </a:xfrm>
            <a:custGeom>
              <a:avLst/>
              <a:gdLst/>
              <a:ahLst/>
              <a:cxnLst/>
              <a:rect l="l" t="t" r="r" b="b"/>
              <a:pathLst>
                <a:path w="2336" h="1551" extrusionOk="0">
                  <a:moveTo>
                    <a:pt x="2077" y="1"/>
                  </a:moveTo>
                  <a:cubicBezTo>
                    <a:pt x="2023" y="1"/>
                    <a:pt x="1952" y="57"/>
                    <a:pt x="1998" y="108"/>
                  </a:cubicBezTo>
                  <a:cubicBezTo>
                    <a:pt x="2154" y="439"/>
                    <a:pt x="2048" y="739"/>
                    <a:pt x="1873" y="839"/>
                  </a:cubicBezTo>
                  <a:cubicBezTo>
                    <a:pt x="1830" y="863"/>
                    <a:pt x="1779" y="878"/>
                    <a:pt x="1721" y="878"/>
                  </a:cubicBezTo>
                  <a:cubicBezTo>
                    <a:pt x="1547" y="878"/>
                    <a:pt x="1317" y="746"/>
                    <a:pt x="1087" y="370"/>
                  </a:cubicBezTo>
                  <a:cubicBezTo>
                    <a:pt x="1069" y="353"/>
                    <a:pt x="1048" y="345"/>
                    <a:pt x="1028" y="345"/>
                  </a:cubicBezTo>
                  <a:cubicBezTo>
                    <a:pt x="985" y="345"/>
                    <a:pt x="945" y="382"/>
                    <a:pt x="950" y="433"/>
                  </a:cubicBezTo>
                  <a:cubicBezTo>
                    <a:pt x="1124" y="907"/>
                    <a:pt x="943" y="1263"/>
                    <a:pt x="675" y="1375"/>
                  </a:cubicBezTo>
                  <a:cubicBezTo>
                    <a:pt x="629" y="1395"/>
                    <a:pt x="578" y="1406"/>
                    <a:pt x="524" y="1406"/>
                  </a:cubicBezTo>
                  <a:cubicBezTo>
                    <a:pt x="390" y="1406"/>
                    <a:pt x="245" y="1333"/>
                    <a:pt x="151" y="1132"/>
                  </a:cubicBezTo>
                  <a:cubicBezTo>
                    <a:pt x="137" y="1104"/>
                    <a:pt x="110" y="1087"/>
                    <a:pt x="82" y="1087"/>
                  </a:cubicBezTo>
                  <a:cubicBezTo>
                    <a:pt x="71" y="1087"/>
                    <a:pt x="61" y="1089"/>
                    <a:pt x="51" y="1094"/>
                  </a:cubicBezTo>
                  <a:cubicBezTo>
                    <a:pt x="20" y="1113"/>
                    <a:pt x="1" y="1151"/>
                    <a:pt x="13" y="1194"/>
                  </a:cubicBezTo>
                  <a:cubicBezTo>
                    <a:pt x="132" y="1450"/>
                    <a:pt x="332" y="1550"/>
                    <a:pt x="519" y="1550"/>
                  </a:cubicBezTo>
                  <a:cubicBezTo>
                    <a:pt x="594" y="1550"/>
                    <a:pt x="663" y="1531"/>
                    <a:pt x="731" y="1506"/>
                  </a:cubicBezTo>
                  <a:cubicBezTo>
                    <a:pt x="993" y="1400"/>
                    <a:pt x="1187" y="1113"/>
                    <a:pt x="1168" y="726"/>
                  </a:cubicBezTo>
                  <a:lnTo>
                    <a:pt x="1168" y="726"/>
                  </a:lnTo>
                  <a:cubicBezTo>
                    <a:pt x="1365" y="940"/>
                    <a:pt x="1560" y="1024"/>
                    <a:pt x="1727" y="1024"/>
                  </a:cubicBezTo>
                  <a:cubicBezTo>
                    <a:pt x="1808" y="1024"/>
                    <a:pt x="1883" y="1004"/>
                    <a:pt x="1948" y="970"/>
                  </a:cubicBezTo>
                  <a:cubicBezTo>
                    <a:pt x="2186" y="839"/>
                    <a:pt x="2335" y="470"/>
                    <a:pt x="2129" y="46"/>
                  </a:cubicBezTo>
                  <a:cubicBezTo>
                    <a:pt x="2125" y="14"/>
                    <a:pt x="2103" y="1"/>
                    <a:pt x="2077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1252;p42">
              <a:extLst>
                <a:ext uri="{FF2B5EF4-FFF2-40B4-BE49-F238E27FC236}">
                  <a16:creationId xmlns:a16="http://schemas.microsoft.com/office/drawing/2014/main" xmlns="" id="{19FCC945-36E9-4122-8D8C-243C4E5A4415}"/>
                </a:ext>
              </a:extLst>
            </p:cNvPr>
            <p:cNvSpPr/>
            <p:nvPr/>
          </p:nvSpPr>
          <p:spPr>
            <a:xfrm>
              <a:off x="7061825" y="4205775"/>
              <a:ext cx="57125" cy="30025"/>
            </a:xfrm>
            <a:custGeom>
              <a:avLst/>
              <a:gdLst/>
              <a:ahLst/>
              <a:cxnLst/>
              <a:rect l="l" t="t" r="r" b="b"/>
              <a:pathLst>
                <a:path w="2285" h="1201" extrusionOk="0">
                  <a:moveTo>
                    <a:pt x="1689" y="1"/>
                  </a:moveTo>
                  <a:cubicBezTo>
                    <a:pt x="1006" y="1"/>
                    <a:pt x="353" y="361"/>
                    <a:pt x="0" y="981"/>
                  </a:cubicBezTo>
                  <a:cubicBezTo>
                    <a:pt x="252" y="1131"/>
                    <a:pt x="525" y="1201"/>
                    <a:pt x="793" y="1201"/>
                  </a:cubicBezTo>
                  <a:cubicBezTo>
                    <a:pt x="1449" y="1201"/>
                    <a:pt x="2076" y="781"/>
                    <a:pt x="2285" y="94"/>
                  </a:cubicBezTo>
                  <a:cubicBezTo>
                    <a:pt x="2088" y="31"/>
                    <a:pt x="1887" y="1"/>
                    <a:pt x="1689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1253;p42">
              <a:extLst>
                <a:ext uri="{FF2B5EF4-FFF2-40B4-BE49-F238E27FC236}">
                  <a16:creationId xmlns:a16="http://schemas.microsoft.com/office/drawing/2014/main" xmlns="" id="{D885A003-965C-4E96-9672-63D3B02D5413}"/>
                </a:ext>
              </a:extLst>
            </p:cNvPr>
            <p:cNvSpPr/>
            <p:nvPr/>
          </p:nvSpPr>
          <p:spPr>
            <a:xfrm>
              <a:off x="6839300" y="4288650"/>
              <a:ext cx="131400" cy="77475"/>
            </a:xfrm>
            <a:custGeom>
              <a:avLst/>
              <a:gdLst/>
              <a:ahLst/>
              <a:cxnLst/>
              <a:rect l="l" t="t" r="r" b="b"/>
              <a:pathLst>
                <a:path w="5256" h="3099" extrusionOk="0">
                  <a:moveTo>
                    <a:pt x="919" y="1"/>
                  </a:moveTo>
                  <a:cubicBezTo>
                    <a:pt x="723" y="1"/>
                    <a:pt x="576" y="66"/>
                    <a:pt x="500" y="218"/>
                  </a:cubicBezTo>
                  <a:cubicBezTo>
                    <a:pt x="0" y="1206"/>
                    <a:pt x="650" y="2082"/>
                    <a:pt x="1526" y="2082"/>
                  </a:cubicBezTo>
                  <a:cubicBezTo>
                    <a:pt x="1624" y="2082"/>
                    <a:pt x="1726" y="2071"/>
                    <a:pt x="1829" y="2047"/>
                  </a:cubicBezTo>
                  <a:cubicBezTo>
                    <a:pt x="1834" y="2396"/>
                    <a:pt x="2303" y="2804"/>
                    <a:pt x="2833" y="2804"/>
                  </a:cubicBezTo>
                  <a:cubicBezTo>
                    <a:pt x="3025" y="2804"/>
                    <a:pt x="3225" y="2751"/>
                    <a:pt x="3415" y="2622"/>
                  </a:cubicBezTo>
                  <a:cubicBezTo>
                    <a:pt x="3418" y="2839"/>
                    <a:pt x="3714" y="3098"/>
                    <a:pt x="4142" y="3098"/>
                  </a:cubicBezTo>
                  <a:cubicBezTo>
                    <a:pt x="4462" y="3098"/>
                    <a:pt x="4856" y="2954"/>
                    <a:pt x="5256" y="2540"/>
                  </a:cubicBezTo>
                  <a:cubicBezTo>
                    <a:pt x="5256" y="2540"/>
                    <a:pt x="2137" y="1"/>
                    <a:pt x="919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1254;p42">
              <a:extLst>
                <a:ext uri="{FF2B5EF4-FFF2-40B4-BE49-F238E27FC236}">
                  <a16:creationId xmlns:a16="http://schemas.microsoft.com/office/drawing/2014/main" xmlns="" id="{7172885D-EC89-48B8-B31A-CA8CD3F9EE8F}"/>
                </a:ext>
              </a:extLst>
            </p:cNvPr>
            <p:cNvSpPr/>
            <p:nvPr/>
          </p:nvSpPr>
          <p:spPr>
            <a:xfrm>
              <a:off x="6922775" y="4331375"/>
              <a:ext cx="13625" cy="24850"/>
            </a:xfrm>
            <a:custGeom>
              <a:avLst/>
              <a:gdLst/>
              <a:ahLst/>
              <a:cxnLst/>
              <a:rect l="l" t="t" r="r" b="b"/>
              <a:pathLst>
                <a:path w="545" h="994" extrusionOk="0">
                  <a:moveTo>
                    <a:pt x="445" y="1"/>
                  </a:moveTo>
                  <a:cubicBezTo>
                    <a:pt x="435" y="1"/>
                    <a:pt x="424" y="3"/>
                    <a:pt x="413" y="7"/>
                  </a:cubicBezTo>
                  <a:cubicBezTo>
                    <a:pt x="150" y="238"/>
                    <a:pt x="1" y="569"/>
                    <a:pt x="1" y="919"/>
                  </a:cubicBezTo>
                  <a:cubicBezTo>
                    <a:pt x="1" y="956"/>
                    <a:pt x="32" y="987"/>
                    <a:pt x="76" y="987"/>
                  </a:cubicBezTo>
                  <a:lnTo>
                    <a:pt x="76" y="994"/>
                  </a:lnTo>
                  <a:cubicBezTo>
                    <a:pt x="113" y="987"/>
                    <a:pt x="144" y="956"/>
                    <a:pt x="144" y="913"/>
                  </a:cubicBezTo>
                  <a:cubicBezTo>
                    <a:pt x="138" y="438"/>
                    <a:pt x="512" y="126"/>
                    <a:pt x="512" y="126"/>
                  </a:cubicBezTo>
                  <a:cubicBezTo>
                    <a:pt x="544" y="68"/>
                    <a:pt x="504" y="1"/>
                    <a:pt x="44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1255;p42">
              <a:extLst>
                <a:ext uri="{FF2B5EF4-FFF2-40B4-BE49-F238E27FC236}">
                  <a16:creationId xmlns:a16="http://schemas.microsoft.com/office/drawing/2014/main" xmlns="" id="{B4D554FB-8A70-47EB-84D0-95A31A79C292}"/>
                </a:ext>
              </a:extLst>
            </p:cNvPr>
            <p:cNvSpPr/>
            <p:nvPr/>
          </p:nvSpPr>
          <p:spPr>
            <a:xfrm>
              <a:off x="6882825" y="4321325"/>
              <a:ext cx="12600" cy="20400"/>
            </a:xfrm>
            <a:custGeom>
              <a:avLst/>
              <a:gdLst/>
              <a:ahLst/>
              <a:cxnLst/>
              <a:rect l="l" t="t" r="r" b="b"/>
              <a:pathLst>
                <a:path w="504" h="816" extrusionOk="0">
                  <a:moveTo>
                    <a:pt x="390" y="1"/>
                  </a:moveTo>
                  <a:cubicBezTo>
                    <a:pt x="379" y="1"/>
                    <a:pt x="367" y="5"/>
                    <a:pt x="356" y="16"/>
                  </a:cubicBezTo>
                  <a:cubicBezTo>
                    <a:pt x="344" y="29"/>
                    <a:pt x="1" y="216"/>
                    <a:pt x="13" y="740"/>
                  </a:cubicBezTo>
                  <a:cubicBezTo>
                    <a:pt x="13" y="784"/>
                    <a:pt x="44" y="815"/>
                    <a:pt x="88" y="815"/>
                  </a:cubicBezTo>
                  <a:cubicBezTo>
                    <a:pt x="126" y="815"/>
                    <a:pt x="163" y="778"/>
                    <a:pt x="163" y="740"/>
                  </a:cubicBezTo>
                  <a:cubicBezTo>
                    <a:pt x="151" y="303"/>
                    <a:pt x="419" y="154"/>
                    <a:pt x="425" y="147"/>
                  </a:cubicBezTo>
                  <a:cubicBezTo>
                    <a:pt x="504" y="132"/>
                    <a:pt x="450" y="1"/>
                    <a:pt x="390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1256;p42">
              <a:extLst>
                <a:ext uri="{FF2B5EF4-FFF2-40B4-BE49-F238E27FC236}">
                  <a16:creationId xmlns:a16="http://schemas.microsoft.com/office/drawing/2014/main" xmlns="" id="{FE5700D7-2394-4CDF-A433-0310C59C340A}"/>
                </a:ext>
              </a:extLst>
            </p:cNvPr>
            <p:cNvSpPr/>
            <p:nvPr/>
          </p:nvSpPr>
          <p:spPr>
            <a:xfrm>
              <a:off x="6928875" y="4186575"/>
              <a:ext cx="118600" cy="118150"/>
            </a:xfrm>
            <a:custGeom>
              <a:avLst/>
              <a:gdLst/>
              <a:ahLst/>
              <a:cxnLst/>
              <a:rect l="l" t="t" r="r" b="b"/>
              <a:pathLst>
                <a:path w="4744" h="4726" extrusionOk="0">
                  <a:moveTo>
                    <a:pt x="2391" y="151"/>
                  </a:moveTo>
                  <a:cubicBezTo>
                    <a:pt x="3595" y="163"/>
                    <a:pt x="4563" y="1143"/>
                    <a:pt x="4557" y="2342"/>
                  </a:cubicBezTo>
                  <a:cubicBezTo>
                    <a:pt x="4550" y="3546"/>
                    <a:pt x="3570" y="4520"/>
                    <a:pt x="2372" y="4520"/>
                  </a:cubicBezTo>
                  <a:cubicBezTo>
                    <a:pt x="1167" y="4520"/>
                    <a:pt x="194" y="3546"/>
                    <a:pt x="187" y="2342"/>
                  </a:cubicBezTo>
                  <a:cubicBezTo>
                    <a:pt x="181" y="1143"/>
                    <a:pt x="1149" y="163"/>
                    <a:pt x="2353" y="151"/>
                  </a:cubicBezTo>
                  <a:close/>
                  <a:moveTo>
                    <a:pt x="2353" y="1"/>
                  </a:moveTo>
                  <a:cubicBezTo>
                    <a:pt x="1049" y="13"/>
                    <a:pt x="0" y="1081"/>
                    <a:pt x="13" y="2385"/>
                  </a:cubicBezTo>
                  <a:cubicBezTo>
                    <a:pt x="19" y="3686"/>
                    <a:pt x="1080" y="4726"/>
                    <a:pt x="2379" y="4726"/>
                  </a:cubicBezTo>
                  <a:cubicBezTo>
                    <a:pt x="2383" y="4726"/>
                    <a:pt x="2387" y="4726"/>
                    <a:pt x="2391" y="4726"/>
                  </a:cubicBezTo>
                  <a:lnTo>
                    <a:pt x="2428" y="4726"/>
                  </a:lnTo>
                  <a:cubicBezTo>
                    <a:pt x="3720" y="4695"/>
                    <a:pt x="4744" y="3634"/>
                    <a:pt x="4731" y="2342"/>
                  </a:cubicBezTo>
                  <a:cubicBezTo>
                    <a:pt x="4725" y="1056"/>
                    <a:pt x="3683" y="13"/>
                    <a:pt x="2391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1257;p42">
              <a:extLst>
                <a:ext uri="{FF2B5EF4-FFF2-40B4-BE49-F238E27FC236}">
                  <a16:creationId xmlns:a16="http://schemas.microsoft.com/office/drawing/2014/main" xmlns="" id="{7AE3AA46-F89D-4BCD-B364-B26AC1448C7C}"/>
                </a:ext>
              </a:extLst>
            </p:cNvPr>
            <p:cNvSpPr/>
            <p:nvPr/>
          </p:nvSpPr>
          <p:spPr>
            <a:xfrm>
              <a:off x="7084750" y="4101450"/>
              <a:ext cx="138450" cy="118250"/>
            </a:xfrm>
            <a:custGeom>
              <a:avLst/>
              <a:gdLst/>
              <a:ahLst/>
              <a:cxnLst/>
              <a:rect l="l" t="t" r="r" b="b"/>
              <a:pathLst>
                <a:path w="5538" h="4730" extrusionOk="0">
                  <a:moveTo>
                    <a:pt x="3153" y="154"/>
                  </a:moveTo>
                  <a:cubicBezTo>
                    <a:pt x="4357" y="154"/>
                    <a:pt x="5344" y="1121"/>
                    <a:pt x="5362" y="2332"/>
                  </a:cubicBezTo>
                  <a:cubicBezTo>
                    <a:pt x="5375" y="3225"/>
                    <a:pt x="4850" y="4042"/>
                    <a:pt x="4033" y="4398"/>
                  </a:cubicBezTo>
                  <a:cubicBezTo>
                    <a:pt x="3748" y="4521"/>
                    <a:pt x="3449" y="4581"/>
                    <a:pt x="3151" y="4581"/>
                  </a:cubicBezTo>
                  <a:cubicBezTo>
                    <a:pt x="2587" y="4581"/>
                    <a:pt x="2032" y="4366"/>
                    <a:pt x="1611" y="3961"/>
                  </a:cubicBezTo>
                  <a:cubicBezTo>
                    <a:pt x="194" y="2588"/>
                    <a:pt x="1143" y="191"/>
                    <a:pt x="3115" y="154"/>
                  </a:cubicBezTo>
                  <a:close/>
                  <a:moveTo>
                    <a:pt x="3133" y="1"/>
                  </a:moveTo>
                  <a:cubicBezTo>
                    <a:pt x="2546" y="1"/>
                    <a:pt x="1949" y="220"/>
                    <a:pt x="1467" y="709"/>
                  </a:cubicBezTo>
                  <a:cubicBezTo>
                    <a:pt x="1" y="2201"/>
                    <a:pt x="1055" y="4729"/>
                    <a:pt x="3153" y="4729"/>
                  </a:cubicBezTo>
                  <a:lnTo>
                    <a:pt x="3190" y="4729"/>
                  </a:lnTo>
                  <a:cubicBezTo>
                    <a:pt x="4495" y="4704"/>
                    <a:pt x="5537" y="3631"/>
                    <a:pt x="5512" y="2326"/>
                  </a:cubicBezTo>
                  <a:cubicBezTo>
                    <a:pt x="5491" y="921"/>
                    <a:pt x="4334" y="1"/>
                    <a:pt x="3133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1258;p42">
              <a:extLst>
                <a:ext uri="{FF2B5EF4-FFF2-40B4-BE49-F238E27FC236}">
                  <a16:creationId xmlns:a16="http://schemas.microsoft.com/office/drawing/2014/main" xmlns="" id="{91758D6D-1CE8-4999-A6C9-2A5CF3DA6340}"/>
                </a:ext>
              </a:extLst>
            </p:cNvPr>
            <p:cNvSpPr/>
            <p:nvPr/>
          </p:nvSpPr>
          <p:spPr>
            <a:xfrm>
              <a:off x="6865500" y="4411250"/>
              <a:ext cx="295750" cy="207000"/>
            </a:xfrm>
            <a:custGeom>
              <a:avLst/>
              <a:gdLst/>
              <a:ahLst/>
              <a:cxnLst/>
              <a:rect l="l" t="t" r="r" b="b"/>
              <a:pathLst>
                <a:path w="11830" h="8280" extrusionOk="0">
                  <a:moveTo>
                    <a:pt x="4054" y="1"/>
                  </a:moveTo>
                  <a:cubicBezTo>
                    <a:pt x="2370" y="1"/>
                    <a:pt x="1321" y="1078"/>
                    <a:pt x="756" y="2580"/>
                  </a:cubicBezTo>
                  <a:cubicBezTo>
                    <a:pt x="1" y="4583"/>
                    <a:pt x="407" y="6593"/>
                    <a:pt x="3253" y="7661"/>
                  </a:cubicBezTo>
                  <a:cubicBezTo>
                    <a:pt x="4330" y="8066"/>
                    <a:pt x="5602" y="8279"/>
                    <a:pt x="6810" y="8279"/>
                  </a:cubicBezTo>
                  <a:cubicBezTo>
                    <a:pt x="8798" y="8279"/>
                    <a:pt x="10610" y="7701"/>
                    <a:pt x="11080" y="6450"/>
                  </a:cubicBezTo>
                  <a:cubicBezTo>
                    <a:pt x="11829" y="4446"/>
                    <a:pt x="8839" y="1463"/>
                    <a:pt x="5987" y="395"/>
                  </a:cubicBezTo>
                  <a:cubicBezTo>
                    <a:pt x="5266" y="124"/>
                    <a:pt x="4624" y="1"/>
                    <a:pt x="4054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" name="Google Shape;1259;p42">
              <a:extLst>
                <a:ext uri="{FF2B5EF4-FFF2-40B4-BE49-F238E27FC236}">
                  <a16:creationId xmlns:a16="http://schemas.microsoft.com/office/drawing/2014/main" xmlns="" id="{70982AFC-5253-4C7C-8039-22E7C31C2F13}"/>
                </a:ext>
              </a:extLst>
            </p:cNvPr>
            <p:cNvSpPr/>
            <p:nvPr/>
          </p:nvSpPr>
          <p:spPr>
            <a:xfrm>
              <a:off x="6862225" y="4407200"/>
              <a:ext cx="152800" cy="201050"/>
            </a:xfrm>
            <a:custGeom>
              <a:avLst/>
              <a:gdLst/>
              <a:ahLst/>
              <a:cxnLst/>
              <a:rect l="l" t="t" r="r" b="b"/>
              <a:pathLst>
                <a:path w="6112" h="8042" extrusionOk="0">
                  <a:moveTo>
                    <a:pt x="4257" y="1"/>
                  </a:moveTo>
                  <a:cubicBezTo>
                    <a:pt x="2488" y="1"/>
                    <a:pt x="1383" y="1130"/>
                    <a:pt x="794" y="2704"/>
                  </a:cubicBezTo>
                  <a:cubicBezTo>
                    <a:pt x="1" y="4814"/>
                    <a:pt x="419" y="6918"/>
                    <a:pt x="3403" y="8041"/>
                  </a:cubicBezTo>
                  <a:cubicBezTo>
                    <a:pt x="3465" y="5295"/>
                    <a:pt x="4482" y="2580"/>
                    <a:pt x="6112" y="351"/>
                  </a:cubicBezTo>
                  <a:cubicBezTo>
                    <a:pt x="5426" y="111"/>
                    <a:pt x="4809" y="1"/>
                    <a:pt x="4257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1260;p42">
              <a:extLst>
                <a:ext uri="{FF2B5EF4-FFF2-40B4-BE49-F238E27FC236}">
                  <a16:creationId xmlns:a16="http://schemas.microsoft.com/office/drawing/2014/main" xmlns="" id="{87098122-FD9A-4686-BC6D-2ED536AF8E39}"/>
                </a:ext>
              </a:extLst>
            </p:cNvPr>
            <p:cNvSpPr/>
            <p:nvPr/>
          </p:nvSpPr>
          <p:spPr>
            <a:xfrm>
              <a:off x="6976150" y="4430625"/>
              <a:ext cx="101300" cy="190400"/>
            </a:xfrm>
            <a:custGeom>
              <a:avLst/>
              <a:gdLst/>
              <a:ahLst/>
              <a:cxnLst/>
              <a:rect l="l" t="t" r="r" b="b"/>
              <a:pathLst>
                <a:path w="4052" h="7616" extrusionOk="0">
                  <a:moveTo>
                    <a:pt x="2822" y="1"/>
                  </a:moveTo>
                  <a:cubicBezTo>
                    <a:pt x="1149" y="2092"/>
                    <a:pt x="219" y="4770"/>
                    <a:pt x="0" y="7422"/>
                  </a:cubicBezTo>
                  <a:cubicBezTo>
                    <a:pt x="381" y="7510"/>
                    <a:pt x="768" y="7572"/>
                    <a:pt x="1155" y="7616"/>
                  </a:cubicBezTo>
                  <a:cubicBezTo>
                    <a:pt x="1467" y="5138"/>
                    <a:pt x="2559" y="2791"/>
                    <a:pt x="4051" y="794"/>
                  </a:cubicBezTo>
                  <a:cubicBezTo>
                    <a:pt x="3658" y="500"/>
                    <a:pt x="3246" y="238"/>
                    <a:pt x="2822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1261;p42">
              <a:extLst>
                <a:ext uri="{FF2B5EF4-FFF2-40B4-BE49-F238E27FC236}">
                  <a16:creationId xmlns:a16="http://schemas.microsoft.com/office/drawing/2014/main" xmlns="" id="{0669560E-EC2F-48FE-9F6D-95CDEA11E003}"/>
                </a:ext>
              </a:extLst>
            </p:cNvPr>
            <p:cNvSpPr/>
            <p:nvPr/>
          </p:nvSpPr>
          <p:spPr>
            <a:xfrm>
              <a:off x="7031225" y="4473700"/>
              <a:ext cx="124400" cy="147350"/>
            </a:xfrm>
            <a:custGeom>
              <a:avLst/>
              <a:gdLst/>
              <a:ahLst/>
              <a:cxnLst/>
              <a:rect l="l" t="t" r="r" b="b"/>
              <a:pathLst>
                <a:path w="4976" h="5894" extrusionOk="0">
                  <a:moveTo>
                    <a:pt x="2866" y="1"/>
                  </a:moveTo>
                  <a:cubicBezTo>
                    <a:pt x="1517" y="1742"/>
                    <a:pt x="537" y="3752"/>
                    <a:pt x="1" y="5893"/>
                  </a:cubicBezTo>
                  <a:cubicBezTo>
                    <a:pt x="22" y="5893"/>
                    <a:pt x="43" y="5893"/>
                    <a:pt x="64" y="5893"/>
                  </a:cubicBezTo>
                  <a:cubicBezTo>
                    <a:pt x="2143" y="5893"/>
                    <a:pt x="4038" y="5287"/>
                    <a:pt x="4532" y="3977"/>
                  </a:cubicBezTo>
                  <a:cubicBezTo>
                    <a:pt x="4975" y="2797"/>
                    <a:pt x="4176" y="1293"/>
                    <a:pt x="2866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1262;p42">
              <a:extLst>
                <a:ext uri="{FF2B5EF4-FFF2-40B4-BE49-F238E27FC236}">
                  <a16:creationId xmlns:a16="http://schemas.microsoft.com/office/drawing/2014/main" xmlns="" id="{AA00AAB9-101B-4251-86FD-F86B66AE2FE2}"/>
                </a:ext>
              </a:extLst>
            </p:cNvPr>
            <p:cNvSpPr/>
            <p:nvPr/>
          </p:nvSpPr>
          <p:spPr>
            <a:xfrm>
              <a:off x="6864725" y="4407175"/>
              <a:ext cx="117225" cy="189050"/>
            </a:xfrm>
            <a:custGeom>
              <a:avLst/>
              <a:gdLst/>
              <a:ahLst/>
              <a:cxnLst/>
              <a:rect l="l" t="t" r="r" b="b"/>
              <a:pathLst>
                <a:path w="4689" h="7562" extrusionOk="0">
                  <a:moveTo>
                    <a:pt x="4151" y="1"/>
                  </a:moveTo>
                  <a:cubicBezTo>
                    <a:pt x="2384" y="1"/>
                    <a:pt x="1285" y="1130"/>
                    <a:pt x="694" y="2705"/>
                  </a:cubicBezTo>
                  <a:cubicBezTo>
                    <a:pt x="1" y="4540"/>
                    <a:pt x="232" y="6376"/>
                    <a:pt x="2285" y="7562"/>
                  </a:cubicBezTo>
                  <a:cubicBezTo>
                    <a:pt x="1717" y="6401"/>
                    <a:pt x="1961" y="5146"/>
                    <a:pt x="3122" y="4903"/>
                  </a:cubicBezTo>
                  <a:cubicBezTo>
                    <a:pt x="2217" y="3642"/>
                    <a:pt x="3334" y="2038"/>
                    <a:pt x="4239" y="1863"/>
                  </a:cubicBezTo>
                  <a:cubicBezTo>
                    <a:pt x="3671" y="1176"/>
                    <a:pt x="4120" y="421"/>
                    <a:pt x="4688" y="34"/>
                  </a:cubicBezTo>
                  <a:cubicBezTo>
                    <a:pt x="4503" y="12"/>
                    <a:pt x="4323" y="1"/>
                    <a:pt x="4151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1263;p42">
              <a:extLst>
                <a:ext uri="{FF2B5EF4-FFF2-40B4-BE49-F238E27FC236}">
                  <a16:creationId xmlns:a16="http://schemas.microsoft.com/office/drawing/2014/main" xmlns="" id="{7CB750D8-8774-4441-9700-76796A33B0DE}"/>
                </a:ext>
              </a:extLst>
            </p:cNvPr>
            <p:cNvSpPr/>
            <p:nvPr/>
          </p:nvSpPr>
          <p:spPr>
            <a:xfrm>
              <a:off x="7086325" y="4490725"/>
              <a:ext cx="67425" cy="122975"/>
            </a:xfrm>
            <a:custGeom>
              <a:avLst/>
              <a:gdLst/>
              <a:ahLst/>
              <a:cxnLst/>
              <a:rect l="l" t="t" r="r" b="b"/>
              <a:pathLst>
                <a:path w="2697" h="4919" extrusionOk="0">
                  <a:moveTo>
                    <a:pt x="1286" y="0"/>
                  </a:moveTo>
                  <a:cubicBezTo>
                    <a:pt x="1198" y="200"/>
                    <a:pt x="1092" y="400"/>
                    <a:pt x="974" y="581"/>
                  </a:cubicBezTo>
                  <a:cubicBezTo>
                    <a:pt x="1511" y="2322"/>
                    <a:pt x="630" y="3027"/>
                    <a:pt x="0" y="3158"/>
                  </a:cubicBezTo>
                  <a:cubicBezTo>
                    <a:pt x="362" y="3614"/>
                    <a:pt x="512" y="4326"/>
                    <a:pt x="194" y="4919"/>
                  </a:cubicBezTo>
                  <a:cubicBezTo>
                    <a:pt x="1236" y="4613"/>
                    <a:pt x="2035" y="4082"/>
                    <a:pt x="2328" y="3302"/>
                  </a:cubicBezTo>
                  <a:cubicBezTo>
                    <a:pt x="2696" y="2316"/>
                    <a:pt x="2210" y="1117"/>
                    <a:pt x="1286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1264;p42">
              <a:extLst>
                <a:ext uri="{FF2B5EF4-FFF2-40B4-BE49-F238E27FC236}">
                  <a16:creationId xmlns:a16="http://schemas.microsoft.com/office/drawing/2014/main" xmlns="" id="{F3F01558-AEDC-4AF7-A017-9C1BDFDECDD9}"/>
                </a:ext>
              </a:extLst>
            </p:cNvPr>
            <p:cNvSpPr/>
            <p:nvPr/>
          </p:nvSpPr>
          <p:spPr>
            <a:xfrm>
              <a:off x="6961375" y="4339100"/>
              <a:ext cx="105150" cy="202350"/>
            </a:xfrm>
            <a:custGeom>
              <a:avLst/>
              <a:gdLst/>
              <a:ahLst/>
              <a:cxnLst/>
              <a:rect l="l" t="t" r="r" b="b"/>
              <a:pathLst>
                <a:path w="4206" h="8094" extrusionOk="0">
                  <a:moveTo>
                    <a:pt x="3210" y="0"/>
                  </a:moveTo>
                  <a:cubicBezTo>
                    <a:pt x="2648" y="0"/>
                    <a:pt x="2070" y="386"/>
                    <a:pt x="1808" y="735"/>
                  </a:cubicBezTo>
                  <a:cubicBezTo>
                    <a:pt x="1453" y="1265"/>
                    <a:pt x="1159" y="1833"/>
                    <a:pt x="928" y="2432"/>
                  </a:cubicBezTo>
                  <a:cubicBezTo>
                    <a:pt x="516" y="3462"/>
                    <a:pt x="167" y="4860"/>
                    <a:pt x="392" y="6346"/>
                  </a:cubicBezTo>
                  <a:cubicBezTo>
                    <a:pt x="0" y="7072"/>
                    <a:pt x="345" y="7468"/>
                    <a:pt x="643" y="7468"/>
                  </a:cubicBezTo>
                  <a:cubicBezTo>
                    <a:pt x="773" y="7468"/>
                    <a:pt x="894" y="7394"/>
                    <a:pt x="941" y="7239"/>
                  </a:cubicBezTo>
                  <a:lnTo>
                    <a:pt x="941" y="7239"/>
                  </a:lnTo>
                  <a:cubicBezTo>
                    <a:pt x="795" y="7780"/>
                    <a:pt x="1122" y="8093"/>
                    <a:pt x="1422" y="8093"/>
                  </a:cubicBezTo>
                  <a:cubicBezTo>
                    <a:pt x="1686" y="8093"/>
                    <a:pt x="1928" y="7851"/>
                    <a:pt x="1808" y="7307"/>
                  </a:cubicBezTo>
                  <a:lnTo>
                    <a:pt x="1808" y="7307"/>
                  </a:lnTo>
                  <a:cubicBezTo>
                    <a:pt x="1957" y="7688"/>
                    <a:pt x="2142" y="7843"/>
                    <a:pt x="2299" y="7843"/>
                  </a:cubicBezTo>
                  <a:cubicBezTo>
                    <a:pt x="2636" y="7843"/>
                    <a:pt x="2848" y="7134"/>
                    <a:pt x="2320" y="6427"/>
                  </a:cubicBezTo>
                  <a:lnTo>
                    <a:pt x="2320" y="6427"/>
                  </a:lnTo>
                  <a:cubicBezTo>
                    <a:pt x="2509" y="6676"/>
                    <a:pt x="2684" y="6777"/>
                    <a:pt x="2816" y="6777"/>
                  </a:cubicBezTo>
                  <a:cubicBezTo>
                    <a:pt x="3170" y="6777"/>
                    <a:pt x="3216" y="6056"/>
                    <a:pt x="2389" y="5547"/>
                  </a:cubicBezTo>
                  <a:cubicBezTo>
                    <a:pt x="2071" y="5123"/>
                    <a:pt x="3350" y="3425"/>
                    <a:pt x="4205" y="1983"/>
                  </a:cubicBezTo>
                  <a:lnTo>
                    <a:pt x="4105" y="466"/>
                  </a:lnTo>
                  <a:cubicBezTo>
                    <a:pt x="3854" y="128"/>
                    <a:pt x="3535" y="0"/>
                    <a:pt x="3210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" name="Google Shape;1265;p42">
              <a:extLst>
                <a:ext uri="{FF2B5EF4-FFF2-40B4-BE49-F238E27FC236}">
                  <a16:creationId xmlns:a16="http://schemas.microsoft.com/office/drawing/2014/main" xmlns="" id="{29640C88-1B19-4FFC-ACAE-9CCCA9A5E9E2}"/>
                </a:ext>
              </a:extLst>
            </p:cNvPr>
            <p:cNvSpPr/>
            <p:nvPr/>
          </p:nvSpPr>
          <p:spPr>
            <a:xfrm>
              <a:off x="6980525" y="4505125"/>
              <a:ext cx="11250" cy="20575"/>
            </a:xfrm>
            <a:custGeom>
              <a:avLst/>
              <a:gdLst/>
              <a:ahLst/>
              <a:cxnLst/>
              <a:rect l="l" t="t" r="r" b="b"/>
              <a:pathLst>
                <a:path w="450" h="823" extrusionOk="0">
                  <a:moveTo>
                    <a:pt x="180" y="1"/>
                  </a:moveTo>
                  <a:cubicBezTo>
                    <a:pt x="172" y="1"/>
                    <a:pt x="164" y="2"/>
                    <a:pt x="156" y="5"/>
                  </a:cubicBezTo>
                  <a:cubicBezTo>
                    <a:pt x="119" y="23"/>
                    <a:pt x="100" y="61"/>
                    <a:pt x="112" y="98"/>
                  </a:cubicBezTo>
                  <a:cubicBezTo>
                    <a:pt x="119" y="104"/>
                    <a:pt x="275" y="516"/>
                    <a:pt x="38" y="691"/>
                  </a:cubicBezTo>
                  <a:cubicBezTo>
                    <a:pt x="6" y="716"/>
                    <a:pt x="0" y="760"/>
                    <a:pt x="25" y="791"/>
                  </a:cubicBezTo>
                  <a:cubicBezTo>
                    <a:pt x="38" y="810"/>
                    <a:pt x="63" y="822"/>
                    <a:pt x="81" y="822"/>
                  </a:cubicBezTo>
                  <a:cubicBezTo>
                    <a:pt x="100" y="822"/>
                    <a:pt x="112" y="816"/>
                    <a:pt x="131" y="810"/>
                  </a:cubicBezTo>
                  <a:cubicBezTo>
                    <a:pt x="449" y="573"/>
                    <a:pt x="262" y="67"/>
                    <a:pt x="250" y="48"/>
                  </a:cubicBezTo>
                  <a:cubicBezTo>
                    <a:pt x="240" y="19"/>
                    <a:pt x="210" y="1"/>
                    <a:pt x="180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" name="Google Shape;1266;p42">
              <a:extLst>
                <a:ext uri="{FF2B5EF4-FFF2-40B4-BE49-F238E27FC236}">
                  <a16:creationId xmlns:a16="http://schemas.microsoft.com/office/drawing/2014/main" xmlns="" id="{D92AE880-A48E-4D16-9DAF-9A6FE60E01FB}"/>
                </a:ext>
              </a:extLst>
            </p:cNvPr>
            <p:cNvSpPr/>
            <p:nvPr/>
          </p:nvSpPr>
          <p:spPr>
            <a:xfrm>
              <a:off x="7000875" y="4502375"/>
              <a:ext cx="9625" cy="23950"/>
            </a:xfrm>
            <a:custGeom>
              <a:avLst/>
              <a:gdLst/>
              <a:ahLst/>
              <a:cxnLst/>
              <a:rect l="l" t="t" r="r" b="b"/>
              <a:pathLst>
                <a:path w="385" h="958" extrusionOk="0">
                  <a:moveTo>
                    <a:pt x="131" y="1"/>
                  </a:moveTo>
                  <a:cubicBezTo>
                    <a:pt x="75" y="1"/>
                    <a:pt x="1" y="58"/>
                    <a:pt x="47" y="108"/>
                  </a:cubicBezTo>
                  <a:cubicBezTo>
                    <a:pt x="47" y="108"/>
                    <a:pt x="228" y="502"/>
                    <a:pt x="172" y="870"/>
                  </a:cubicBezTo>
                  <a:cubicBezTo>
                    <a:pt x="172" y="913"/>
                    <a:pt x="197" y="951"/>
                    <a:pt x="235" y="957"/>
                  </a:cubicBezTo>
                  <a:lnTo>
                    <a:pt x="247" y="957"/>
                  </a:lnTo>
                  <a:cubicBezTo>
                    <a:pt x="285" y="957"/>
                    <a:pt x="316" y="926"/>
                    <a:pt x="322" y="895"/>
                  </a:cubicBezTo>
                  <a:cubicBezTo>
                    <a:pt x="385" y="483"/>
                    <a:pt x="191" y="58"/>
                    <a:pt x="185" y="46"/>
                  </a:cubicBezTo>
                  <a:cubicBezTo>
                    <a:pt x="181" y="14"/>
                    <a:pt x="158" y="1"/>
                    <a:pt x="131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" name="Google Shape;1267;p42">
              <a:extLst>
                <a:ext uri="{FF2B5EF4-FFF2-40B4-BE49-F238E27FC236}">
                  <a16:creationId xmlns:a16="http://schemas.microsoft.com/office/drawing/2014/main" xmlns="" id="{9C954606-AF00-444D-B668-51AFE66354C8}"/>
                </a:ext>
              </a:extLst>
            </p:cNvPr>
            <p:cNvSpPr/>
            <p:nvPr/>
          </p:nvSpPr>
          <p:spPr>
            <a:xfrm>
              <a:off x="7014375" y="4493225"/>
              <a:ext cx="11725" cy="15775"/>
            </a:xfrm>
            <a:custGeom>
              <a:avLst/>
              <a:gdLst/>
              <a:ahLst/>
              <a:cxnLst/>
              <a:rect l="l" t="t" r="r" b="b"/>
              <a:pathLst>
                <a:path w="469" h="631" extrusionOk="0">
                  <a:moveTo>
                    <a:pt x="95" y="1"/>
                  </a:moveTo>
                  <a:cubicBezTo>
                    <a:pt x="45" y="1"/>
                    <a:pt x="1" y="50"/>
                    <a:pt x="19" y="106"/>
                  </a:cubicBezTo>
                  <a:cubicBezTo>
                    <a:pt x="132" y="256"/>
                    <a:pt x="225" y="418"/>
                    <a:pt x="313" y="587"/>
                  </a:cubicBezTo>
                  <a:cubicBezTo>
                    <a:pt x="325" y="612"/>
                    <a:pt x="350" y="630"/>
                    <a:pt x="381" y="630"/>
                  </a:cubicBezTo>
                  <a:cubicBezTo>
                    <a:pt x="394" y="630"/>
                    <a:pt x="406" y="630"/>
                    <a:pt x="413" y="624"/>
                  </a:cubicBezTo>
                  <a:cubicBezTo>
                    <a:pt x="450" y="612"/>
                    <a:pt x="469" y="568"/>
                    <a:pt x="456" y="530"/>
                  </a:cubicBezTo>
                  <a:cubicBezTo>
                    <a:pt x="363" y="349"/>
                    <a:pt x="263" y="181"/>
                    <a:pt x="144" y="19"/>
                  </a:cubicBezTo>
                  <a:cubicBezTo>
                    <a:pt x="129" y="6"/>
                    <a:pt x="111" y="1"/>
                    <a:pt x="9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" name="Google Shape;1268;p42">
              <a:extLst>
                <a:ext uri="{FF2B5EF4-FFF2-40B4-BE49-F238E27FC236}">
                  <a16:creationId xmlns:a16="http://schemas.microsoft.com/office/drawing/2014/main" xmlns="" id="{05A49745-C707-4A32-A982-317B41425B89}"/>
                </a:ext>
              </a:extLst>
            </p:cNvPr>
            <p:cNvSpPr/>
            <p:nvPr/>
          </p:nvSpPr>
          <p:spPr>
            <a:xfrm>
              <a:off x="7282450" y="4268500"/>
              <a:ext cx="27025" cy="30450"/>
            </a:xfrm>
            <a:custGeom>
              <a:avLst/>
              <a:gdLst/>
              <a:ahLst/>
              <a:cxnLst/>
              <a:rect l="l" t="t" r="r" b="b"/>
              <a:pathLst>
                <a:path w="1081" h="1218" extrusionOk="0">
                  <a:moveTo>
                    <a:pt x="313" y="1"/>
                  </a:moveTo>
                  <a:cubicBezTo>
                    <a:pt x="244" y="19"/>
                    <a:pt x="244" y="126"/>
                    <a:pt x="313" y="151"/>
                  </a:cubicBezTo>
                  <a:lnTo>
                    <a:pt x="319" y="151"/>
                  </a:lnTo>
                  <a:cubicBezTo>
                    <a:pt x="450" y="151"/>
                    <a:pt x="719" y="244"/>
                    <a:pt x="825" y="438"/>
                  </a:cubicBezTo>
                  <a:cubicBezTo>
                    <a:pt x="906" y="587"/>
                    <a:pt x="881" y="775"/>
                    <a:pt x="744" y="974"/>
                  </a:cubicBezTo>
                  <a:cubicBezTo>
                    <a:pt x="677" y="1038"/>
                    <a:pt x="590" y="1070"/>
                    <a:pt x="503" y="1070"/>
                  </a:cubicBezTo>
                  <a:cubicBezTo>
                    <a:pt x="444" y="1070"/>
                    <a:pt x="385" y="1055"/>
                    <a:pt x="332" y="1024"/>
                  </a:cubicBezTo>
                  <a:cubicBezTo>
                    <a:pt x="219" y="968"/>
                    <a:pt x="157" y="850"/>
                    <a:pt x="188" y="731"/>
                  </a:cubicBezTo>
                  <a:cubicBezTo>
                    <a:pt x="194" y="687"/>
                    <a:pt x="170" y="650"/>
                    <a:pt x="132" y="637"/>
                  </a:cubicBezTo>
                  <a:cubicBezTo>
                    <a:pt x="128" y="637"/>
                    <a:pt x="124" y="636"/>
                    <a:pt x="120" y="636"/>
                  </a:cubicBezTo>
                  <a:cubicBezTo>
                    <a:pt x="87" y="636"/>
                    <a:pt x="56" y="660"/>
                    <a:pt x="45" y="694"/>
                  </a:cubicBezTo>
                  <a:cubicBezTo>
                    <a:pt x="1" y="881"/>
                    <a:pt x="88" y="1068"/>
                    <a:pt x="257" y="1155"/>
                  </a:cubicBezTo>
                  <a:cubicBezTo>
                    <a:pt x="338" y="1193"/>
                    <a:pt x="425" y="1218"/>
                    <a:pt x="513" y="1218"/>
                  </a:cubicBezTo>
                  <a:cubicBezTo>
                    <a:pt x="644" y="1218"/>
                    <a:pt x="769" y="1162"/>
                    <a:pt x="856" y="1068"/>
                  </a:cubicBezTo>
                  <a:cubicBezTo>
                    <a:pt x="1081" y="744"/>
                    <a:pt x="1031" y="506"/>
                    <a:pt x="956" y="369"/>
                  </a:cubicBezTo>
                  <a:cubicBezTo>
                    <a:pt x="819" y="119"/>
                    <a:pt x="494" y="1"/>
                    <a:pt x="313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" name="Google Shape;1269;p42">
              <a:extLst>
                <a:ext uri="{FF2B5EF4-FFF2-40B4-BE49-F238E27FC236}">
                  <a16:creationId xmlns:a16="http://schemas.microsoft.com/office/drawing/2014/main" xmlns="" id="{C7C0D0A8-28D7-410A-814C-1A6742EB5015}"/>
                </a:ext>
              </a:extLst>
            </p:cNvPr>
            <p:cNvSpPr/>
            <p:nvPr/>
          </p:nvSpPr>
          <p:spPr>
            <a:xfrm>
              <a:off x="7303850" y="4277825"/>
              <a:ext cx="9625" cy="11925"/>
            </a:xfrm>
            <a:custGeom>
              <a:avLst/>
              <a:gdLst/>
              <a:ahLst/>
              <a:cxnLst/>
              <a:rect l="l" t="t" r="r" b="b"/>
              <a:pathLst>
                <a:path w="385" h="477" extrusionOk="0">
                  <a:moveTo>
                    <a:pt x="300" y="0"/>
                  </a:moveTo>
                  <a:cubicBezTo>
                    <a:pt x="279" y="0"/>
                    <a:pt x="258" y="9"/>
                    <a:pt x="244" y="27"/>
                  </a:cubicBezTo>
                  <a:cubicBezTo>
                    <a:pt x="187" y="171"/>
                    <a:pt x="100" y="314"/>
                    <a:pt x="69" y="333"/>
                  </a:cubicBezTo>
                  <a:cubicBezTo>
                    <a:pt x="0" y="371"/>
                    <a:pt x="19" y="464"/>
                    <a:pt x="94" y="477"/>
                  </a:cubicBezTo>
                  <a:lnTo>
                    <a:pt x="119" y="477"/>
                  </a:lnTo>
                  <a:cubicBezTo>
                    <a:pt x="237" y="427"/>
                    <a:pt x="343" y="183"/>
                    <a:pt x="381" y="83"/>
                  </a:cubicBezTo>
                  <a:cubicBezTo>
                    <a:pt x="385" y="33"/>
                    <a:pt x="342" y="0"/>
                    <a:pt x="300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1270;p42">
              <a:extLst>
                <a:ext uri="{FF2B5EF4-FFF2-40B4-BE49-F238E27FC236}">
                  <a16:creationId xmlns:a16="http://schemas.microsoft.com/office/drawing/2014/main" xmlns="" id="{6E71B0DA-832F-4651-8AD5-75F5DEC19B47}"/>
                </a:ext>
              </a:extLst>
            </p:cNvPr>
            <p:cNvSpPr/>
            <p:nvPr/>
          </p:nvSpPr>
          <p:spPr>
            <a:xfrm>
              <a:off x="7296325" y="4293700"/>
              <a:ext cx="31825" cy="15250"/>
            </a:xfrm>
            <a:custGeom>
              <a:avLst/>
              <a:gdLst/>
              <a:ahLst/>
              <a:cxnLst/>
              <a:rect l="l" t="t" r="r" b="b"/>
              <a:pathLst>
                <a:path w="1273" h="610" extrusionOk="0">
                  <a:moveTo>
                    <a:pt x="1140" y="0"/>
                  </a:moveTo>
                  <a:cubicBezTo>
                    <a:pt x="1120" y="0"/>
                    <a:pt x="1102" y="10"/>
                    <a:pt x="1094" y="35"/>
                  </a:cubicBezTo>
                  <a:cubicBezTo>
                    <a:pt x="1010" y="160"/>
                    <a:pt x="734" y="462"/>
                    <a:pt x="502" y="462"/>
                  </a:cubicBezTo>
                  <a:cubicBezTo>
                    <a:pt x="491" y="462"/>
                    <a:pt x="480" y="461"/>
                    <a:pt x="470" y="460"/>
                  </a:cubicBezTo>
                  <a:cubicBezTo>
                    <a:pt x="345" y="441"/>
                    <a:pt x="239" y="329"/>
                    <a:pt x="158" y="110"/>
                  </a:cubicBezTo>
                  <a:cubicBezTo>
                    <a:pt x="144" y="78"/>
                    <a:pt x="118" y="65"/>
                    <a:pt x="92" y="65"/>
                  </a:cubicBezTo>
                  <a:cubicBezTo>
                    <a:pt x="46" y="65"/>
                    <a:pt x="0" y="107"/>
                    <a:pt x="20" y="166"/>
                  </a:cubicBezTo>
                  <a:cubicBezTo>
                    <a:pt x="120" y="435"/>
                    <a:pt x="264" y="584"/>
                    <a:pt x="445" y="609"/>
                  </a:cubicBezTo>
                  <a:lnTo>
                    <a:pt x="501" y="609"/>
                  </a:lnTo>
                  <a:cubicBezTo>
                    <a:pt x="857" y="609"/>
                    <a:pt x="1200" y="135"/>
                    <a:pt x="1212" y="123"/>
                  </a:cubicBezTo>
                  <a:cubicBezTo>
                    <a:pt x="1272" y="77"/>
                    <a:pt x="1197" y="0"/>
                    <a:pt x="1140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" name="Google Shape;1271;p42">
              <a:extLst>
                <a:ext uri="{FF2B5EF4-FFF2-40B4-BE49-F238E27FC236}">
                  <a16:creationId xmlns:a16="http://schemas.microsoft.com/office/drawing/2014/main" xmlns="" id="{CC3BCC0C-2C20-48B8-8EF0-243998D9CCF3}"/>
                </a:ext>
              </a:extLst>
            </p:cNvPr>
            <p:cNvSpPr/>
            <p:nvPr/>
          </p:nvSpPr>
          <p:spPr>
            <a:xfrm>
              <a:off x="7300875" y="4305025"/>
              <a:ext cx="14525" cy="18900"/>
            </a:xfrm>
            <a:custGeom>
              <a:avLst/>
              <a:gdLst/>
              <a:ahLst/>
              <a:cxnLst/>
              <a:rect l="l" t="t" r="r" b="b"/>
              <a:pathLst>
                <a:path w="581" h="756" extrusionOk="0">
                  <a:moveTo>
                    <a:pt x="282" y="0"/>
                  </a:moveTo>
                  <a:cubicBezTo>
                    <a:pt x="271" y="0"/>
                    <a:pt x="261" y="4"/>
                    <a:pt x="250" y="13"/>
                  </a:cubicBezTo>
                  <a:cubicBezTo>
                    <a:pt x="88" y="75"/>
                    <a:pt x="1" y="206"/>
                    <a:pt x="19" y="350"/>
                  </a:cubicBezTo>
                  <a:cubicBezTo>
                    <a:pt x="50" y="550"/>
                    <a:pt x="250" y="718"/>
                    <a:pt x="487" y="756"/>
                  </a:cubicBezTo>
                  <a:lnTo>
                    <a:pt x="500" y="756"/>
                  </a:lnTo>
                  <a:cubicBezTo>
                    <a:pt x="575" y="737"/>
                    <a:pt x="581" y="631"/>
                    <a:pt x="512" y="606"/>
                  </a:cubicBezTo>
                  <a:cubicBezTo>
                    <a:pt x="313" y="581"/>
                    <a:pt x="182" y="444"/>
                    <a:pt x="169" y="331"/>
                  </a:cubicBezTo>
                  <a:cubicBezTo>
                    <a:pt x="163" y="244"/>
                    <a:pt x="225" y="169"/>
                    <a:pt x="306" y="150"/>
                  </a:cubicBezTo>
                  <a:cubicBezTo>
                    <a:pt x="387" y="139"/>
                    <a:pt x="343" y="0"/>
                    <a:pt x="282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" name="Google Shape;1272;p42">
              <a:extLst>
                <a:ext uri="{FF2B5EF4-FFF2-40B4-BE49-F238E27FC236}">
                  <a16:creationId xmlns:a16="http://schemas.microsoft.com/office/drawing/2014/main" xmlns="" id="{D0F3CA90-7490-4206-A4AB-16CCCE015037}"/>
                </a:ext>
              </a:extLst>
            </p:cNvPr>
            <p:cNvSpPr/>
            <p:nvPr/>
          </p:nvSpPr>
          <p:spPr>
            <a:xfrm>
              <a:off x="7287600" y="4293600"/>
              <a:ext cx="11275" cy="20175"/>
            </a:xfrm>
            <a:custGeom>
              <a:avLst/>
              <a:gdLst/>
              <a:ahLst/>
              <a:cxnLst/>
              <a:rect l="l" t="t" r="r" b="b"/>
              <a:pathLst>
                <a:path w="451" h="807" extrusionOk="0">
                  <a:moveTo>
                    <a:pt x="86" y="1"/>
                  </a:moveTo>
                  <a:cubicBezTo>
                    <a:pt x="53" y="1"/>
                    <a:pt x="18" y="19"/>
                    <a:pt x="7" y="52"/>
                  </a:cubicBezTo>
                  <a:cubicBezTo>
                    <a:pt x="1" y="95"/>
                    <a:pt x="26" y="133"/>
                    <a:pt x="63" y="145"/>
                  </a:cubicBezTo>
                  <a:cubicBezTo>
                    <a:pt x="145" y="170"/>
                    <a:pt x="213" y="233"/>
                    <a:pt x="251" y="308"/>
                  </a:cubicBezTo>
                  <a:cubicBezTo>
                    <a:pt x="294" y="407"/>
                    <a:pt x="282" y="545"/>
                    <a:pt x="201" y="701"/>
                  </a:cubicBezTo>
                  <a:cubicBezTo>
                    <a:pt x="182" y="732"/>
                    <a:pt x="201" y="776"/>
                    <a:pt x="232" y="801"/>
                  </a:cubicBezTo>
                  <a:cubicBezTo>
                    <a:pt x="244" y="801"/>
                    <a:pt x="257" y="807"/>
                    <a:pt x="269" y="807"/>
                  </a:cubicBezTo>
                  <a:cubicBezTo>
                    <a:pt x="294" y="807"/>
                    <a:pt x="319" y="788"/>
                    <a:pt x="332" y="763"/>
                  </a:cubicBezTo>
                  <a:cubicBezTo>
                    <a:pt x="432" y="557"/>
                    <a:pt x="450" y="389"/>
                    <a:pt x="388" y="245"/>
                  </a:cubicBezTo>
                  <a:cubicBezTo>
                    <a:pt x="332" y="127"/>
                    <a:pt x="226" y="39"/>
                    <a:pt x="101" y="2"/>
                  </a:cubicBezTo>
                  <a:cubicBezTo>
                    <a:pt x="96" y="1"/>
                    <a:pt x="91" y="1"/>
                    <a:pt x="86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" name="Google Shape;1273;p42">
              <a:extLst>
                <a:ext uri="{FF2B5EF4-FFF2-40B4-BE49-F238E27FC236}">
                  <a16:creationId xmlns:a16="http://schemas.microsoft.com/office/drawing/2014/main" xmlns="" id="{7B51E3ED-20B7-44C9-AF52-361838C5C437}"/>
                </a:ext>
              </a:extLst>
            </p:cNvPr>
            <p:cNvSpPr/>
            <p:nvPr/>
          </p:nvSpPr>
          <p:spPr>
            <a:xfrm>
              <a:off x="6990200" y="4342000"/>
              <a:ext cx="90200" cy="12975"/>
            </a:xfrm>
            <a:custGeom>
              <a:avLst/>
              <a:gdLst/>
              <a:ahLst/>
              <a:cxnLst/>
              <a:rect l="l" t="t" r="r" b="b"/>
              <a:pathLst>
                <a:path w="3608" h="519" extrusionOk="0">
                  <a:moveTo>
                    <a:pt x="3508" y="1"/>
                  </a:moveTo>
                  <a:cubicBezTo>
                    <a:pt x="2228" y="338"/>
                    <a:pt x="94" y="369"/>
                    <a:pt x="75" y="369"/>
                  </a:cubicBezTo>
                  <a:cubicBezTo>
                    <a:pt x="0" y="394"/>
                    <a:pt x="0" y="494"/>
                    <a:pt x="75" y="519"/>
                  </a:cubicBezTo>
                  <a:cubicBezTo>
                    <a:pt x="94" y="519"/>
                    <a:pt x="2253" y="488"/>
                    <a:pt x="3545" y="144"/>
                  </a:cubicBezTo>
                  <a:cubicBezTo>
                    <a:pt x="3608" y="101"/>
                    <a:pt x="3583" y="1"/>
                    <a:pt x="3508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" name="Google Shape;1274;p42">
              <a:extLst>
                <a:ext uri="{FF2B5EF4-FFF2-40B4-BE49-F238E27FC236}">
                  <a16:creationId xmlns:a16="http://schemas.microsoft.com/office/drawing/2014/main" xmlns="" id="{3EAC9879-7B23-4A7D-868C-A7571086AF33}"/>
                </a:ext>
              </a:extLst>
            </p:cNvPr>
            <p:cNvSpPr/>
            <p:nvPr/>
          </p:nvSpPr>
          <p:spPr>
            <a:xfrm>
              <a:off x="6984575" y="4334425"/>
              <a:ext cx="114250" cy="86100"/>
            </a:xfrm>
            <a:custGeom>
              <a:avLst/>
              <a:gdLst/>
              <a:ahLst/>
              <a:cxnLst/>
              <a:rect l="l" t="t" r="r" b="b"/>
              <a:pathLst>
                <a:path w="4570" h="3444" extrusionOk="0">
                  <a:moveTo>
                    <a:pt x="2233" y="1"/>
                  </a:moveTo>
                  <a:cubicBezTo>
                    <a:pt x="1019" y="1"/>
                    <a:pt x="259" y="1692"/>
                    <a:pt x="0" y="2257"/>
                  </a:cubicBezTo>
                  <a:lnTo>
                    <a:pt x="2815" y="3443"/>
                  </a:lnTo>
                  <a:cubicBezTo>
                    <a:pt x="2815" y="3443"/>
                    <a:pt x="4569" y="1028"/>
                    <a:pt x="2940" y="185"/>
                  </a:cubicBezTo>
                  <a:cubicBezTo>
                    <a:pt x="2690" y="56"/>
                    <a:pt x="2454" y="1"/>
                    <a:pt x="2233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" name="Google Shape;1275;p42">
              <a:extLst>
                <a:ext uri="{FF2B5EF4-FFF2-40B4-BE49-F238E27FC236}">
                  <a16:creationId xmlns:a16="http://schemas.microsoft.com/office/drawing/2014/main" xmlns="" id="{DFA9CCA2-502D-44C3-A7C6-DBDCBA85BF16}"/>
                </a:ext>
              </a:extLst>
            </p:cNvPr>
            <p:cNvSpPr/>
            <p:nvPr/>
          </p:nvSpPr>
          <p:spPr>
            <a:xfrm>
              <a:off x="7045475" y="4351550"/>
              <a:ext cx="47425" cy="70850"/>
            </a:xfrm>
            <a:custGeom>
              <a:avLst/>
              <a:gdLst/>
              <a:ahLst/>
              <a:cxnLst/>
              <a:rect l="l" t="t" r="r" b="b"/>
              <a:pathLst>
                <a:path w="1897" h="2834" extrusionOk="0">
                  <a:moveTo>
                    <a:pt x="1089" y="1"/>
                  </a:moveTo>
                  <a:cubicBezTo>
                    <a:pt x="1039" y="1"/>
                    <a:pt x="996" y="51"/>
                    <a:pt x="1016" y="106"/>
                  </a:cubicBezTo>
                  <a:cubicBezTo>
                    <a:pt x="1640" y="867"/>
                    <a:pt x="567" y="2384"/>
                    <a:pt x="354" y="2665"/>
                  </a:cubicBezTo>
                  <a:lnTo>
                    <a:pt x="142" y="2577"/>
                  </a:lnTo>
                  <a:cubicBezTo>
                    <a:pt x="132" y="2569"/>
                    <a:pt x="121" y="2565"/>
                    <a:pt x="111" y="2565"/>
                  </a:cubicBezTo>
                  <a:cubicBezTo>
                    <a:pt x="48" y="2565"/>
                    <a:pt x="0" y="2709"/>
                    <a:pt x="86" y="2715"/>
                  </a:cubicBezTo>
                  <a:lnTo>
                    <a:pt x="354" y="2827"/>
                  </a:lnTo>
                  <a:cubicBezTo>
                    <a:pt x="361" y="2833"/>
                    <a:pt x="373" y="2833"/>
                    <a:pt x="379" y="2833"/>
                  </a:cubicBezTo>
                  <a:cubicBezTo>
                    <a:pt x="404" y="2833"/>
                    <a:pt x="423" y="2821"/>
                    <a:pt x="442" y="2802"/>
                  </a:cubicBezTo>
                  <a:cubicBezTo>
                    <a:pt x="498" y="2727"/>
                    <a:pt x="1896" y="942"/>
                    <a:pt x="1128" y="12"/>
                  </a:cubicBezTo>
                  <a:cubicBezTo>
                    <a:pt x="1115" y="4"/>
                    <a:pt x="1102" y="1"/>
                    <a:pt x="108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" name="Google Shape;1276;p42">
              <a:extLst>
                <a:ext uri="{FF2B5EF4-FFF2-40B4-BE49-F238E27FC236}">
                  <a16:creationId xmlns:a16="http://schemas.microsoft.com/office/drawing/2014/main" xmlns="" id="{0D7E4772-AD3D-4A5A-BB1D-BB3582569775}"/>
                </a:ext>
              </a:extLst>
            </p:cNvPr>
            <p:cNvSpPr/>
            <p:nvPr/>
          </p:nvSpPr>
          <p:spPr>
            <a:xfrm>
              <a:off x="7145600" y="4318150"/>
              <a:ext cx="60100" cy="64300"/>
            </a:xfrm>
            <a:custGeom>
              <a:avLst/>
              <a:gdLst/>
              <a:ahLst/>
              <a:cxnLst/>
              <a:rect l="l" t="t" r="r" b="b"/>
              <a:pathLst>
                <a:path w="2404" h="2572" extrusionOk="0">
                  <a:moveTo>
                    <a:pt x="80" y="0"/>
                  </a:moveTo>
                  <a:cubicBezTo>
                    <a:pt x="59" y="0"/>
                    <a:pt x="39" y="8"/>
                    <a:pt x="26" y="25"/>
                  </a:cubicBezTo>
                  <a:cubicBezTo>
                    <a:pt x="1" y="56"/>
                    <a:pt x="7" y="106"/>
                    <a:pt x="38" y="131"/>
                  </a:cubicBezTo>
                  <a:cubicBezTo>
                    <a:pt x="57" y="143"/>
                    <a:pt x="1886" y="1672"/>
                    <a:pt x="2254" y="2528"/>
                  </a:cubicBezTo>
                  <a:cubicBezTo>
                    <a:pt x="2260" y="2553"/>
                    <a:pt x="2292" y="2571"/>
                    <a:pt x="2323" y="2571"/>
                  </a:cubicBezTo>
                  <a:cubicBezTo>
                    <a:pt x="2329" y="2571"/>
                    <a:pt x="2342" y="2571"/>
                    <a:pt x="2348" y="2565"/>
                  </a:cubicBezTo>
                  <a:cubicBezTo>
                    <a:pt x="2385" y="2546"/>
                    <a:pt x="2404" y="2509"/>
                    <a:pt x="2385" y="2471"/>
                  </a:cubicBezTo>
                  <a:cubicBezTo>
                    <a:pt x="2011" y="1579"/>
                    <a:pt x="207" y="81"/>
                    <a:pt x="132" y="18"/>
                  </a:cubicBezTo>
                  <a:cubicBezTo>
                    <a:pt x="117" y="7"/>
                    <a:pt x="98" y="0"/>
                    <a:pt x="80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" name="Google Shape;1277;p42">
              <a:extLst>
                <a:ext uri="{FF2B5EF4-FFF2-40B4-BE49-F238E27FC236}">
                  <a16:creationId xmlns:a16="http://schemas.microsoft.com/office/drawing/2014/main" xmlns="" id="{B7DAB27B-F459-4418-A00E-C73F74CA6128}"/>
                </a:ext>
              </a:extLst>
            </p:cNvPr>
            <p:cNvSpPr/>
            <p:nvPr/>
          </p:nvSpPr>
          <p:spPr>
            <a:xfrm>
              <a:off x="6985825" y="4379975"/>
              <a:ext cx="75550" cy="33200"/>
            </a:xfrm>
            <a:custGeom>
              <a:avLst/>
              <a:gdLst/>
              <a:ahLst/>
              <a:cxnLst/>
              <a:rect l="l" t="t" r="r" b="b"/>
              <a:pathLst>
                <a:path w="3022" h="1328" extrusionOk="0">
                  <a:moveTo>
                    <a:pt x="115" y="0"/>
                  </a:moveTo>
                  <a:cubicBezTo>
                    <a:pt x="51" y="0"/>
                    <a:pt x="1" y="144"/>
                    <a:pt x="88" y="154"/>
                  </a:cubicBezTo>
                  <a:lnTo>
                    <a:pt x="2909" y="1322"/>
                  </a:lnTo>
                  <a:cubicBezTo>
                    <a:pt x="2915" y="1328"/>
                    <a:pt x="2928" y="1328"/>
                    <a:pt x="2940" y="1328"/>
                  </a:cubicBezTo>
                  <a:cubicBezTo>
                    <a:pt x="2965" y="1328"/>
                    <a:pt x="2996" y="1309"/>
                    <a:pt x="3009" y="1284"/>
                  </a:cubicBezTo>
                  <a:cubicBezTo>
                    <a:pt x="3021" y="1241"/>
                    <a:pt x="3003" y="1203"/>
                    <a:pt x="2965" y="1184"/>
                  </a:cubicBezTo>
                  <a:lnTo>
                    <a:pt x="144" y="11"/>
                  </a:lnTo>
                  <a:cubicBezTo>
                    <a:pt x="134" y="4"/>
                    <a:pt x="124" y="0"/>
                    <a:pt x="115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7" name="Google Shape;1278;p42">
              <a:extLst>
                <a:ext uri="{FF2B5EF4-FFF2-40B4-BE49-F238E27FC236}">
                  <a16:creationId xmlns:a16="http://schemas.microsoft.com/office/drawing/2014/main" xmlns="" id="{4F904441-1DE9-4958-9F60-A3442E81B716}"/>
                </a:ext>
              </a:extLst>
            </p:cNvPr>
            <p:cNvSpPr/>
            <p:nvPr/>
          </p:nvSpPr>
          <p:spPr>
            <a:xfrm>
              <a:off x="7186775" y="4300750"/>
              <a:ext cx="23000" cy="80300"/>
            </a:xfrm>
            <a:custGeom>
              <a:avLst/>
              <a:gdLst/>
              <a:ahLst/>
              <a:cxnLst/>
              <a:rect l="l" t="t" r="r" b="b"/>
              <a:pathLst>
                <a:path w="920" h="3212" extrusionOk="0">
                  <a:moveTo>
                    <a:pt x="100" y="1"/>
                  </a:moveTo>
                  <a:cubicBezTo>
                    <a:pt x="52" y="1"/>
                    <a:pt x="1" y="28"/>
                    <a:pt x="20" y="78"/>
                  </a:cubicBezTo>
                  <a:cubicBezTo>
                    <a:pt x="27" y="171"/>
                    <a:pt x="158" y="2456"/>
                    <a:pt x="776" y="3186"/>
                  </a:cubicBezTo>
                  <a:cubicBezTo>
                    <a:pt x="788" y="3199"/>
                    <a:pt x="813" y="3211"/>
                    <a:pt x="832" y="3211"/>
                  </a:cubicBezTo>
                  <a:cubicBezTo>
                    <a:pt x="851" y="3211"/>
                    <a:pt x="869" y="3205"/>
                    <a:pt x="882" y="3192"/>
                  </a:cubicBezTo>
                  <a:cubicBezTo>
                    <a:pt x="913" y="3167"/>
                    <a:pt x="919" y="3117"/>
                    <a:pt x="888" y="3086"/>
                  </a:cubicBezTo>
                  <a:cubicBezTo>
                    <a:pt x="308" y="2393"/>
                    <a:pt x="170" y="90"/>
                    <a:pt x="170" y="65"/>
                  </a:cubicBezTo>
                  <a:cubicBezTo>
                    <a:pt x="182" y="22"/>
                    <a:pt x="142" y="1"/>
                    <a:pt x="100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E60C35F-4885-4F0C-9F60-7123D78B7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416" y="704705"/>
            <a:ext cx="3191490" cy="4255320"/>
          </a:xfrm>
          <a:prstGeom prst="rect">
            <a:avLst/>
          </a:prstGeom>
        </p:spPr>
      </p:pic>
      <p:sp>
        <p:nvSpPr>
          <p:cNvPr id="4" name="Google Shape;693;p33">
            <a:extLst>
              <a:ext uri="{FF2B5EF4-FFF2-40B4-BE49-F238E27FC236}">
                <a16:creationId xmlns:a16="http://schemas.microsoft.com/office/drawing/2014/main" xmlns="" id="{4991E32C-75FF-4582-AF5B-FB0A30EF18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5400" y="353651"/>
            <a:ext cx="73533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Benedikto </a:t>
            </a:r>
            <a:r>
              <a:rPr lang="lt-LT" dirty="0">
                <a:solidFill>
                  <a:srgbClr val="9ED1DD"/>
                </a:solidFill>
              </a:rPr>
              <a:t>kiaušinis</a:t>
            </a:r>
            <a:endParaRPr dirty="0">
              <a:solidFill>
                <a:srgbClr val="9ED1DD"/>
              </a:solidFill>
            </a:endParaRPr>
          </a:p>
        </p:txBody>
      </p:sp>
      <p:sp>
        <p:nvSpPr>
          <p:cNvPr id="5" name="Subtitle 6">
            <a:extLst>
              <a:ext uri="{FF2B5EF4-FFF2-40B4-BE49-F238E27FC236}">
                <a16:creationId xmlns:a16="http://schemas.microsoft.com/office/drawing/2014/main" xmlns="" id="{92AD6493-41BC-46B7-907F-96D4CE7341FA}"/>
              </a:ext>
            </a:extLst>
          </p:cNvPr>
          <p:cNvSpPr txBox="1">
            <a:spLocks/>
          </p:cNvSpPr>
          <p:nvPr/>
        </p:nvSpPr>
        <p:spPr>
          <a:xfrm flipH="1">
            <a:off x="164262" y="52151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xmlns="" id="{738513B4-D9BB-46AA-BA3D-BD8733AA8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0" y="1093200"/>
            <a:ext cx="9460662" cy="210085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Pirmiausia paruoškite olandišką padažą. Supilkite šviežiai spaustas citrinos sultis ir baltojo vyno</a:t>
            </a:r>
          </a:p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actą į nedidelį dubenį, sudėkite kiaušinio trynius ir viską išplakite iki lengvai putojančios masės.</a:t>
            </a:r>
          </a:p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Indą su </a:t>
            </a:r>
            <a:r>
              <a:rPr lang="lt-LT" sz="1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kiaušini</a:t>
            </a:r>
            <a:r>
              <a:rPr lang="lt-LT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ų</a:t>
            </a:r>
            <a:r>
              <a:rPr lang="lt-LT" sz="1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tryniais pastatykite virš puodo su verdančiu vandeniu</a:t>
            </a:r>
            <a:r>
              <a:rPr lang="lt-LT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(dubenėlis neturi </a:t>
            </a:r>
          </a:p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liestis su vandeniu)</a:t>
            </a:r>
            <a:r>
              <a:rPr lang="lt-LT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 maišykite trynių masę, kol sutirštės. Padalinkite sviestą į gabalėlius ir </a:t>
            </a:r>
          </a:p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juos po vieną sudėkite į trynių masę. Nepamirškite nuolat maišyti – masė turi būti vientisa </a:t>
            </a:r>
          </a:p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 tiršta. Jeigu pastebite, kad paviršiuje susidaro gumulėliai, o tekstūra tampa nebe glotni,</a:t>
            </a:r>
          </a:p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nuimkite dubenį nuo kaitros ir dar kelias minutes intensyviai maišykite. Pagardinkite </a:t>
            </a:r>
          </a:p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druska bei pipirais ir dar kartą išmaišykite. Gautą padažą laikykite šiltai iki tol, kol </a:t>
            </a:r>
          </a:p>
          <a:p>
            <a:pPr marL="114300" indent="0">
              <a:buNone/>
            </a:pPr>
            <a:r>
              <a:rPr lang="lt-LT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paruošite kiaušinius.</a:t>
            </a:r>
            <a:endParaRPr lang="lt-L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11DB2D3-2D07-4FE2-8210-1ED045D1DDEF}"/>
              </a:ext>
            </a:extLst>
          </p:cNvPr>
          <p:cNvSpPr txBox="1"/>
          <p:nvPr/>
        </p:nvSpPr>
        <p:spPr>
          <a:xfrm>
            <a:off x="82277" y="2990649"/>
            <a:ext cx="76644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Išvirkite kiaušinius. Užvirkite didelį puodą vandens ir į jį įpilkite du valgomuosius šaukštus </a:t>
            </a:r>
          </a:p>
          <a:p>
            <a:r>
              <a:rPr lang="lt-LT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baltojo vyno acto. Sumažinkite kaitrą, kad vanduo vos burbuliuotų. Tuomet paimkite šaukštą </a:t>
            </a:r>
          </a:p>
          <a:p>
            <a:r>
              <a:rPr lang="lt-LT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 juo maišykite vandenį taip, kad viduryje susiformuotų nedidelis sūkurys. Ištraukite šaukštą ir, </a:t>
            </a:r>
          </a:p>
          <a:p>
            <a:r>
              <a:rPr lang="lt-LT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 vandenyje dar matosi sūkurys, po vieną supilkite kiaušinius be lukšto. Virkite apie 4 minutes </a:t>
            </a:r>
          </a:p>
          <a:p>
            <a:r>
              <a:rPr lang="lt-LT" sz="1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lt-LT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ol, kol kiaušinio tryniai pasidengs balta plėvele, o jų vidus išliks skystas. Paruoštus kiaušinius </a:t>
            </a:r>
          </a:p>
          <a:p>
            <a:r>
              <a:rPr lang="lt-LT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lt-LT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tsargiai</a:t>
            </a:r>
            <a:r>
              <a:rPr lang="lt-LT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ištraukite plokščiu šaukštu ir sudėkite ant lėkštės, iš kurios vėliau juos būtų patogu paimti.</a:t>
            </a:r>
            <a:endParaRPr lang="lt-LT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E990C84-DCEE-4219-A2CE-E130E211B71E}"/>
              </a:ext>
            </a:extLst>
          </p:cNvPr>
          <p:cNvSpPr txBox="1"/>
          <p:nvPr/>
        </p:nvSpPr>
        <p:spPr>
          <a:xfrm>
            <a:off x="82277" y="4353804"/>
            <a:ext cx="90617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Švelniai apskrudinkite bandelę, ant jos dėkite norimus priedus – kumpį, lašišą, kepintus špinatus arba kitus priedus. Ant viršaus uždėkite be lukšto virtą kiaušinį, o pabaigoje viską apliekite padažu galima ir be jo. Skonio reikalas. </a:t>
            </a:r>
            <a:endParaRPr lang="lt-LT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ED6A646-4FAB-4756-8475-A9B3149EA76F}"/>
              </a:ext>
            </a:extLst>
          </p:cNvPr>
          <p:cNvSpPr txBox="1"/>
          <p:nvPr/>
        </p:nvSpPr>
        <p:spPr>
          <a:xfrm>
            <a:off x="7546683" y="4825995"/>
            <a:ext cx="125122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„Žuviukai“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367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95299" y="1592309"/>
            <a:ext cx="3321391" cy="774569"/>
          </a:xfrm>
        </p:spPr>
        <p:txBody>
          <a:bodyPr/>
          <a:lstStyle/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Kiaušiniai</a:t>
            </a:r>
            <a:endParaRPr lang="lt-L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Tarkuotas fermentinis sūris</a:t>
            </a:r>
            <a:endParaRPr lang="lt-L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Druska, šviežiai malti pipirai</a:t>
            </a:r>
            <a:endParaRPr lang="lt-L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Šviežūs krapai</a:t>
            </a:r>
            <a:endParaRPr lang="lt-L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Subtitle 6">
            <a:extLst>
              <a:ext uri="{FF2B5EF4-FFF2-40B4-BE49-F238E27FC236}">
                <a16:creationId xmlns:a16="http://schemas.microsoft.com/office/drawing/2014/main" xmlns="" id="{1E7490CC-EB82-424A-84B8-37E1B33A8AE6}"/>
              </a:ext>
            </a:extLst>
          </p:cNvPr>
          <p:cNvSpPr txBox="1">
            <a:spLocks/>
          </p:cNvSpPr>
          <p:nvPr/>
        </p:nvSpPr>
        <p:spPr>
          <a:xfrm flipH="1">
            <a:off x="1015656" y="3225269"/>
            <a:ext cx="6045543" cy="21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Kietai virti kiaušiniai perpjaunami pusiau. Išimami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tryniai, kurie dubenėlyje sutrinami šakute. Dedame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kelis šaukštus fermentinio sūrio (maždaug tiek, kiek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trynių),  majonezo. Išmaišome, pagardiname druska, 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pipirais, šviežiais krapais. Gautą įdarą šaukšteliu dedame į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kiaušinio baltymo puseles. Puošiame pagal savo fantaziją.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endParaRPr lang="lt-LT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285750">
              <a:buFont typeface="Arial" panose="020B0604020202020204" pitchFamily="34" charset="0"/>
              <a:buChar char="•"/>
            </a:pPr>
            <a:endParaRPr lang="lt-L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895300" y="9635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895300" y="2571750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9D17C1-438C-4B71-9088-2D2ADA349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7" y="123601"/>
            <a:ext cx="3048006" cy="11064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334173D-3301-462D-A41B-3C21A252A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48" y="-123601"/>
            <a:ext cx="3856169" cy="51435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14A55D8-F04A-49B2-A34E-3C32E19E0749}"/>
              </a:ext>
            </a:extLst>
          </p:cNvPr>
          <p:cNvSpPr txBox="1"/>
          <p:nvPr/>
        </p:nvSpPr>
        <p:spPr>
          <a:xfrm>
            <a:off x="7345181" y="4825995"/>
            <a:ext cx="14527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Grupė„Gintariukai“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309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95299" y="1592309"/>
            <a:ext cx="3321391" cy="774569"/>
          </a:xfrm>
        </p:spPr>
        <p:txBody>
          <a:bodyPr/>
          <a:lstStyle/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 g. silkės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lt-LT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kiaušinis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150 g. džiūvėsėlių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 g. aliejaus kepimui.</a:t>
            </a:r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895300" y="9635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895300" y="26766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F8EE31B-F9A3-40E8-99F2-9B39A42E3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659724">
            <a:off x="4888816" y="320897"/>
            <a:ext cx="3367277" cy="4501708"/>
          </a:xfrm>
          <a:prstGeom prst="rect">
            <a:avLst/>
          </a:prstGeom>
        </p:spPr>
      </p:pic>
      <p:sp>
        <p:nvSpPr>
          <p:cNvPr id="18" name="Subtitle 6">
            <a:extLst>
              <a:ext uri="{FF2B5EF4-FFF2-40B4-BE49-F238E27FC236}">
                <a16:creationId xmlns:a16="http://schemas.microsoft.com/office/drawing/2014/main" xmlns="" id="{1E7490CC-EB82-424A-84B8-37E1B33A8AE6}"/>
              </a:ext>
            </a:extLst>
          </p:cNvPr>
          <p:cNvSpPr txBox="1">
            <a:spLocks/>
          </p:cNvSpPr>
          <p:nvPr/>
        </p:nvSpPr>
        <p:spPr>
          <a:xfrm flipH="1">
            <a:off x="1015655" y="3348304"/>
            <a:ext cx="7641706" cy="21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Silkę supjaustyti juostelėmis, apvolioti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kiaušinio plakinyje, po to džiūvėsėliuose ir 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kepti. Putpelių ( 2vnt.) kiaušiniai išverdami, 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perpjaunami pusiau. Iš 1 kiaušinio, 20 g. garstyčių ir aliejaus 200 g – padarome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majonezą. Pridedame wasaby pastos pagal skonį.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Papuošiame ridikėlių griežinėliais, raudonais ikrais ir sultenėmis.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FC698B7-CE04-443C-859F-D2ACEFD4C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97" y="100565"/>
            <a:ext cx="3048006" cy="110642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84BCE59-E0FB-4B80-9024-B6B28AC7E3A8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„Jūreivėliai“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1217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95298" y="1592309"/>
            <a:ext cx="3321391" cy="979441"/>
          </a:xfrm>
        </p:spPr>
        <p:txBody>
          <a:bodyPr/>
          <a:lstStyle/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vokadas</a:t>
            </a:r>
            <a:endParaRPr lang="lt-LT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</a:t>
            </a: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šiniai</a:t>
            </a:r>
            <a:endParaRPr lang="lt-LT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druska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pipirai</a:t>
            </a:r>
            <a:endParaRPr lang="lt-LT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895300" y="9635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895300" y="26766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F9C2FFF-8044-439D-A8AA-018B2E30C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459" y="1138433"/>
            <a:ext cx="4214896" cy="2973007"/>
          </a:xfrm>
          <a:prstGeom prst="rect">
            <a:avLst/>
          </a:prstGeom>
        </p:spPr>
      </p:pic>
      <p:sp>
        <p:nvSpPr>
          <p:cNvPr id="18" name="Subtitle 6">
            <a:extLst>
              <a:ext uri="{FF2B5EF4-FFF2-40B4-BE49-F238E27FC236}">
                <a16:creationId xmlns:a16="http://schemas.microsoft.com/office/drawing/2014/main" xmlns="" id="{1E7490CC-EB82-424A-84B8-37E1B33A8AE6}"/>
              </a:ext>
            </a:extLst>
          </p:cNvPr>
          <p:cNvSpPr txBox="1">
            <a:spLocks/>
          </p:cNvSpPr>
          <p:nvPr/>
        </p:nvSpPr>
        <p:spPr>
          <a:xfrm flipH="1">
            <a:off x="1015655" y="3348304"/>
            <a:ext cx="7641706" cy="21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Avokadą perpjauname pusiau, į abi puseles 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įmušame po kiaušinį apibarstome druska, pipirais,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žaluma ir kepame orkaitėje, kol kiaušinis iškeps!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lt-LT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5A9CBB7-FC9D-4C0E-AB7E-FD6429B82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123" y="-211278"/>
            <a:ext cx="4809754" cy="174650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6703D47-9186-4A00-A5A9-18D283856D80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„Delfinukai“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oogle Shape;866;p36">
            <a:extLst>
              <a:ext uri="{FF2B5EF4-FFF2-40B4-BE49-F238E27FC236}">
                <a16:creationId xmlns:a16="http://schemas.microsoft.com/office/drawing/2014/main" xmlns="" id="{8D3A7944-AABD-40AD-B238-4CE8F65A965C}"/>
              </a:ext>
            </a:extLst>
          </p:cNvPr>
          <p:cNvGrpSpPr/>
          <p:nvPr/>
        </p:nvGrpSpPr>
        <p:grpSpPr>
          <a:xfrm flipH="1">
            <a:off x="211210" y="3772525"/>
            <a:ext cx="1103348" cy="1370975"/>
            <a:chOff x="5365075" y="3701225"/>
            <a:chExt cx="793725" cy="986250"/>
          </a:xfrm>
        </p:grpSpPr>
        <p:sp>
          <p:nvSpPr>
            <p:cNvPr id="23" name="Google Shape;867;p36">
              <a:extLst>
                <a:ext uri="{FF2B5EF4-FFF2-40B4-BE49-F238E27FC236}">
                  <a16:creationId xmlns:a16="http://schemas.microsoft.com/office/drawing/2014/main" xmlns="" id="{D473AF12-901C-4428-9D57-F51AD3677573}"/>
                </a:ext>
              </a:extLst>
            </p:cNvPr>
            <p:cNvSpPr/>
            <p:nvPr/>
          </p:nvSpPr>
          <p:spPr>
            <a:xfrm>
              <a:off x="5429900" y="4233075"/>
              <a:ext cx="219250" cy="133150"/>
            </a:xfrm>
            <a:custGeom>
              <a:avLst/>
              <a:gdLst/>
              <a:ahLst/>
              <a:cxnLst/>
              <a:rect l="l" t="t" r="r" b="b"/>
              <a:pathLst>
                <a:path w="8770" h="5326" extrusionOk="0">
                  <a:moveTo>
                    <a:pt x="1377" y="0"/>
                  </a:moveTo>
                  <a:cubicBezTo>
                    <a:pt x="1093" y="0"/>
                    <a:pt x="848" y="201"/>
                    <a:pt x="974" y="500"/>
                  </a:cubicBezTo>
                  <a:cubicBezTo>
                    <a:pt x="896" y="465"/>
                    <a:pt x="823" y="449"/>
                    <a:pt x="756" y="449"/>
                  </a:cubicBezTo>
                  <a:cubicBezTo>
                    <a:pt x="405" y="449"/>
                    <a:pt x="218" y="876"/>
                    <a:pt x="377" y="1148"/>
                  </a:cubicBezTo>
                  <a:lnTo>
                    <a:pt x="377" y="1148"/>
                  </a:lnTo>
                  <a:cubicBezTo>
                    <a:pt x="369" y="1144"/>
                    <a:pt x="360" y="1142"/>
                    <a:pt x="351" y="1142"/>
                  </a:cubicBezTo>
                  <a:cubicBezTo>
                    <a:pt x="153" y="1142"/>
                    <a:pt x="1" y="2103"/>
                    <a:pt x="812" y="2273"/>
                  </a:cubicBezTo>
                  <a:cubicBezTo>
                    <a:pt x="1842" y="3428"/>
                    <a:pt x="3202" y="4071"/>
                    <a:pt x="4295" y="4426"/>
                  </a:cubicBezTo>
                  <a:cubicBezTo>
                    <a:pt x="5393" y="4776"/>
                    <a:pt x="7840" y="5325"/>
                    <a:pt x="7840" y="5325"/>
                  </a:cubicBezTo>
                  <a:lnTo>
                    <a:pt x="8770" y="2136"/>
                  </a:lnTo>
                  <a:lnTo>
                    <a:pt x="8770" y="2136"/>
                  </a:lnTo>
                  <a:cubicBezTo>
                    <a:pt x="8460" y="2248"/>
                    <a:pt x="8022" y="2296"/>
                    <a:pt x="7522" y="2296"/>
                  </a:cubicBezTo>
                  <a:cubicBezTo>
                    <a:pt x="5637" y="2296"/>
                    <a:pt x="2869" y="1619"/>
                    <a:pt x="2765" y="1199"/>
                  </a:cubicBezTo>
                  <a:cubicBezTo>
                    <a:pt x="2800" y="477"/>
                    <a:pt x="2199" y="178"/>
                    <a:pt x="1865" y="178"/>
                  </a:cubicBezTo>
                  <a:cubicBezTo>
                    <a:pt x="1846" y="178"/>
                    <a:pt x="1828" y="179"/>
                    <a:pt x="1810" y="181"/>
                  </a:cubicBezTo>
                  <a:lnTo>
                    <a:pt x="1810" y="181"/>
                  </a:lnTo>
                  <a:cubicBezTo>
                    <a:pt x="1687" y="55"/>
                    <a:pt x="1527" y="0"/>
                    <a:pt x="1377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68;p36">
              <a:extLst>
                <a:ext uri="{FF2B5EF4-FFF2-40B4-BE49-F238E27FC236}">
                  <a16:creationId xmlns:a16="http://schemas.microsoft.com/office/drawing/2014/main" xmlns="" id="{51221009-FFEA-4935-93EF-20EA4E91FA8D}"/>
                </a:ext>
              </a:extLst>
            </p:cNvPr>
            <p:cNvSpPr/>
            <p:nvPr/>
          </p:nvSpPr>
          <p:spPr>
            <a:xfrm>
              <a:off x="5560350" y="4279850"/>
              <a:ext cx="111775" cy="87100"/>
            </a:xfrm>
            <a:custGeom>
              <a:avLst/>
              <a:gdLst/>
              <a:ahLst/>
              <a:cxnLst/>
              <a:rect l="l" t="t" r="r" b="b"/>
              <a:pathLst>
                <a:path w="4471" h="3484" extrusionOk="0">
                  <a:moveTo>
                    <a:pt x="1033" y="0"/>
                  </a:moveTo>
                  <a:cubicBezTo>
                    <a:pt x="936" y="0"/>
                    <a:pt x="880" y="2"/>
                    <a:pt x="880" y="2"/>
                  </a:cubicBezTo>
                  <a:lnTo>
                    <a:pt x="0" y="3161"/>
                  </a:lnTo>
                  <a:cubicBezTo>
                    <a:pt x="425" y="3227"/>
                    <a:pt x="1376" y="3484"/>
                    <a:pt x="2272" y="3484"/>
                  </a:cubicBezTo>
                  <a:cubicBezTo>
                    <a:pt x="3233" y="3484"/>
                    <a:pt x="4131" y="3189"/>
                    <a:pt x="4257" y="2050"/>
                  </a:cubicBezTo>
                  <a:cubicBezTo>
                    <a:pt x="4471" y="120"/>
                    <a:pt x="1719" y="0"/>
                    <a:pt x="1033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69;p36">
              <a:extLst>
                <a:ext uri="{FF2B5EF4-FFF2-40B4-BE49-F238E27FC236}">
                  <a16:creationId xmlns:a16="http://schemas.microsoft.com/office/drawing/2014/main" xmlns="" id="{207BFC7F-36A4-478C-9902-D90751DE7948}"/>
                </a:ext>
              </a:extLst>
            </p:cNvPr>
            <p:cNvSpPr/>
            <p:nvPr/>
          </p:nvSpPr>
          <p:spPr>
            <a:xfrm>
              <a:off x="5456100" y="4235550"/>
              <a:ext cx="27800" cy="31275"/>
            </a:xfrm>
            <a:custGeom>
              <a:avLst/>
              <a:gdLst/>
              <a:ahLst/>
              <a:cxnLst/>
              <a:rect l="l" t="t" r="r" b="b"/>
              <a:pathLst>
                <a:path w="1112" h="1251" extrusionOk="0">
                  <a:moveTo>
                    <a:pt x="802" y="1"/>
                  </a:moveTo>
                  <a:cubicBezTo>
                    <a:pt x="610" y="1"/>
                    <a:pt x="293" y="114"/>
                    <a:pt x="151" y="345"/>
                  </a:cubicBezTo>
                  <a:cubicBezTo>
                    <a:pt x="63" y="489"/>
                    <a:pt x="1" y="732"/>
                    <a:pt x="219" y="1088"/>
                  </a:cubicBezTo>
                  <a:cubicBezTo>
                    <a:pt x="309" y="1189"/>
                    <a:pt x="432" y="1251"/>
                    <a:pt x="568" y="1251"/>
                  </a:cubicBezTo>
                  <a:cubicBezTo>
                    <a:pt x="574" y="1251"/>
                    <a:pt x="581" y="1250"/>
                    <a:pt x="588" y="1250"/>
                  </a:cubicBezTo>
                  <a:cubicBezTo>
                    <a:pt x="669" y="1250"/>
                    <a:pt x="750" y="1231"/>
                    <a:pt x="831" y="1200"/>
                  </a:cubicBezTo>
                  <a:cubicBezTo>
                    <a:pt x="1012" y="1125"/>
                    <a:pt x="1112" y="932"/>
                    <a:pt x="1074" y="738"/>
                  </a:cubicBezTo>
                  <a:cubicBezTo>
                    <a:pt x="1069" y="699"/>
                    <a:pt x="1033" y="675"/>
                    <a:pt x="999" y="675"/>
                  </a:cubicBezTo>
                  <a:cubicBezTo>
                    <a:pt x="995" y="675"/>
                    <a:pt x="991" y="675"/>
                    <a:pt x="987" y="676"/>
                  </a:cubicBezTo>
                  <a:cubicBezTo>
                    <a:pt x="943" y="682"/>
                    <a:pt x="918" y="720"/>
                    <a:pt x="925" y="763"/>
                  </a:cubicBezTo>
                  <a:cubicBezTo>
                    <a:pt x="950" y="888"/>
                    <a:pt x="881" y="1013"/>
                    <a:pt x="762" y="1057"/>
                  </a:cubicBezTo>
                  <a:cubicBezTo>
                    <a:pt x="707" y="1083"/>
                    <a:pt x="642" y="1098"/>
                    <a:pt x="578" y="1098"/>
                  </a:cubicBezTo>
                  <a:cubicBezTo>
                    <a:pt x="489" y="1098"/>
                    <a:pt x="402" y="1069"/>
                    <a:pt x="344" y="1000"/>
                  </a:cubicBezTo>
                  <a:cubicBezTo>
                    <a:pt x="207" y="776"/>
                    <a:pt x="188" y="582"/>
                    <a:pt x="282" y="426"/>
                  </a:cubicBezTo>
                  <a:cubicBezTo>
                    <a:pt x="392" y="240"/>
                    <a:pt x="656" y="157"/>
                    <a:pt x="792" y="157"/>
                  </a:cubicBezTo>
                  <a:cubicBezTo>
                    <a:pt x="801" y="157"/>
                    <a:pt x="810" y="157"/>
                    <a:pt x="819" y="158"/>
                  </a:cubicBezTo>
                  <a:cubicBezTo>
                    <a:pt x="862" y="158"/>
                    <a:pt x="900" y="127"/>
                    <a:pt x="900" y="83"/>
                  </a:cubicBezTo>
                  <a:cubicBezTo>
                    <a:pt x="906" y="39"/>
                    <a:pt x="875" y="2"/>
                    <a:pt x="831" y="2"/>
                  </a:cubicBezTo>
                  <a:cubicBezTo>
                    <a:pt x="822" y="1"/>
                    <a:pt x="812" y="1"/>
                    <a:pt x="802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70;p36">
              <a:extLst>
                <a:ext uri="{FF2B5EF4-FFF2-40B4-BE49-F238E27FC236}">
                  <a16:creationId xmlns:a16="http://schemas.microsoft.com/office/drawing/2014/main" xmlns="" id="{F4D65CF4-DFE6-4FD7-BF88-DFB913D4F8A9}"/>
                </a:ext>
              </a:extLst>
            </p:cNvPr>
            <p:cNvSpPr/>
            <p:nvPr/>
          </p:nvSpPr>
          <p:spPr>
            <a:xfrm>
              <a:off x="5452225" y="4243825"/>
              <a:ext cx="9525" cy="13000"/>
            </a:xfrm>
            <a:custGeom>
              <a:avLst/>
              <a:gdLst/>
              <a:ahLst/>
              <a:cxnLst/>
              <a:rect l="l" t="t" r="r" b="b"/>
              <a:pathLst>
                <a:path w="381" h="520" extrusionOk="0">
                  <a:moveTo>
                    <a:pt x="88" y="1"/>
                  </a:moveTo>
                  <a:cubicBezTo>
                    <a:pt x="44" y="1"/>
                    <a:pt x="1" y="37"/>
                    <a:pt x="12" y="95"/>
                  </a:cubicBezTo>
                  <a:cubicBezTo>
                    <a:pt x="50" y="201"/>
                    <a:pt x="143" y="457"/>
                    <a:pt x="262" y="507"/>
                  </a:cubicBezTo>
                  <a:cubicBezTo>
                    <a:pt x="268" y="513"/>
                    <a:pt x="281" y="513"/>
                    <a:pt x="293" y="520"/>
                  </a:cubicBezTo>
                  <a:cubicBezTo>
                    <a:pt x="318" y="513"/>
                    <a:pt x="349" y="501"/>
                    <a:pt x="362" y="470"/>
                  </a:cubicBezTo>
                  <a:cubicBezTo>
                    <a:pt x="381" y="432"/>
                    <a:pt x="362" y="389"/>
                    <a:pt x="324" y="370"/>
                  </a:cubicBezTo>
                  <a:cubicBezTo>
                    <a:pt x="287" y="351"/>
                    <a:pt x="206" y="195"/>
                    <a:pt x="156" y="45"/>
                  </a:cubicBezTo>
                  <a:cubicBezTo>
                    <a:pt x="142" y="14"/>
                    <a:pt x="115" y="1"/>
                    <a:pt x="88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71;p36">
              <a:extLst>
                <a:ext uri="{FF2B5EF4-FFF2-40B4-BE49-F238E27FC236}">
                  <a16:creationId xmlns:a16="http://schemas.microsoft.com/office/drawing/2014/main" xmlns="" id="{C1EBD13F-EC25-4C66-AAE3-6A74951E6E85}"/>
                </a:ext>
              </a:extLst>
            </p:cNvPr>
            <p:cNvSpPr/>
            <p:nvPr/>
          </p:nvSpPr>
          <p:spPr>
            <a:xfrm>
              <a:off x="5437225" y="4259825"/>
              <a:ext cx="31800" cy="16675"/>
            </a:xfrm>
            <a:custGeom>
              <a:avLst/>
              <a:gdLst/>
              <a:ahLst/>
              <a:cxnLst/>
              <a:rect l="l" t="t" r="r" b="b"/>
              <a:pathLst>
                <a:path w="1272" h="667" extrusionOk="0">
                  <a:moveTo>
                    <a:pt x="87" y="0"/>
                  </a:moveTo>
                  <a:cubicBezTo>
                    <a:pt x="73" y="0"/>
                    <a:pt x="58" y="4"/>
                    <a:pt x="44" y="11"/>
                  </a:cubicBezTo>
                  <a:cubicBezTo>
                    <a:pt x="13" y="36"/>
                    <a:pt x="1" y="86"/>
                    <a:pt x="26" y="117"/>
                  </a:cubicBezTo>
                  <a:cubicBezTo>
                    <a:pt x="38" y="142"/>
                    <a:pt x="381" y="666"/>
                    <a:pt x="762" y="666"/>
                  </a:cubicBezTo>
                  <a:lnTo>
                    <a:pt x="787" y="666"/>
                  </a:lnTo>
                  <a:cubicBezTo>
                    <a:pt x="981" y="647"/>
                    <a:pt x="1137" y="504"/>
                    <a:pt x="1255" y="229"/>
                  </a:cubicBezTo>
                  <a:cubicBezTo>
                    <a:pt x="1272" y="172"/>
                    <a:pt x="1226" y="127"/>
                    <a:pt x="1178" y="127"/>
                  </a:cubicBezTo>
                  <a:cubicBezTo>
                    <a:pt x="1154" y="127"/>
                    <a:pt x="1129" y="139"/>
                    <a:pt x="1112" y="167"/>
                  </a:cubicBezTo>
                  <a:cubicBezTo>
                    <a:pt x="1018" y="385"/>
                    <a:pt x="906" y="498"/>
                    <a:pt x="775" y="510"/>
                  </a:cubicBezTo>
                  <a:cubicBezTo>
                    <a:pt x="767" y="511"/>
                    <a:pt x="759" y="511"/>
                    <a:pt x="751" y="511"/>
                  </a:cubicBezTo>
                  <a:cubicBezTo>
                    <a:pt x="518" y="511"/>
                    <a:pt x="241" y="168"/>
                    <a:pt x="150" y="36"/>
                  </a:cubicBezTo>
                  <a:cubicBezTo>
                    <a:pt x="138" y="12"/>
                    <a:pt x="114" y="0"/>
                    <a:pt x="87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72;p36">
              <a:extLst>
                <a:ext uri="{FF2B5EF4-FFF2-40B4-BE49-F238E27FC236}">
                  <a16:creationId xmlns:a16="http://schemas.microsoft.com/office/drawing/2014/main" xmlns="" id="{CE76884F-853C-433A-8A34-3805CAB86E0B}"/>
                </a:ext>
              </a:extLst>
            </p:cNvPr>
            <p:cNvSpPr/>
            <p:nvPr/>
          </p:nvSpPr>
          <p:spPr>
            <a:xfrm>
              <a:off x="5447375" y="4272525"/>
              <a:ext cx="16400" cy="19250"/>
            </a:xfrm>
            <a:custGeom>
              <a:avLst/>
              <a:gdLst/>
              <a:ahLst/>
              <a:cxnLst/>
              <a:rect l="l" t="t" r="r" b="b"/>
              <a:pathLst>
                <a:path w="656" h="770" extrusionOk="0">
                  <a:moveTo>
                    <a:pt x="375" y="1"/>
                  </a:moveTo>
                  <a:cubicBezTo>
                    <a:pt x="347" y="1"/>
                    <a:pt x="320" y="18"/>
                    <a:pt x="306" y="46"/>
                  </a:cubicBezTo>
                  <a:cubicBezTo>
                    <a:pt x="287" y="83"/>
                    <a:pt x="306" y="133"/>
                    <a:pt x="344" y="152"/>
                  </a:cubicBezTo>
                  <a:cubicBezTo>
                    <a:pt x="425" y="177"/>
                    <a:pt x="481" y="258"/>
                    <a:pt x="475" y="345"/>
                  </a:cubicBezTo>
                  <a:cubicBezTo>
                    <a:pt x="450" y="464"/>
                    <a:pt x="312" y="595"/>
                    <a:pt x="106" y="614"/>
                  </a:cubicBezTo>
                  <a:cubicBezTo>
                    <a:pt x="0" y="614"/>
                    <a:pt x="7" y="770"/>
                    <a:pt x="113" y="770"/>
                  </a:cubicBezTo>
                  <a:lnTo>
                    <a:pt x="119" y="764"/>
                  </a:lnTo>
                  <a:cubicBezTo>
                    <a:pt x="369" y="745"/>
                    <a:pt x="587" y="576"/>
                    <a:pt x="624" y="377"/>
                  </a:cubicBezTo>
                  <a:cubicBezTo>
                    <a:pt x="656" y="227"/>
                    <a:pt x="575" y="89"/>
                    <a:pt x="406" y="8"/>
                  </a:cubicBezTo>
                  <a:cubicBezTo>
                    <a:pt x="396" y="3"/>
                    <a:pt x="386" y="1"/>
                    <a:pt x="37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73;p36">
              <a:extLst>
                <a:ext uri="{FF2B5EF4-FFF2-40B4-BE49-F238E27FC236}">
                  <a16:creationId xmlns:a16="http://schemas.microsoft.com/office/drawing/2014/main" xmlns="" id="{3F980D4F-4065-4E91-BD77-7F07BB122DAD}"/>
                </a:ext>
              </a:extLst>
            </p:cNvPr>
            <p:cNvSpPr/>
            <p:nvPr/>
          </p:nvSpPr>
          <p:spPr>
            <a:xfrm>
              <a:off x="5466250" y="4261775"/>
              <a:ext cx="12050" cy="20500"/>
            </a:xfrm>
            <a:custGeom>
              <a:avLst/>
              <a:gdLst/>
              <a:ahLst/>
              <a:cxnLst/>
              <a:rect l="l" t="t" r="r" b="b"/>
              <a:pathLst>
                <a:path w="482" h="820" extrusionOk="0">
                  <a:moveTo>
                    <a:pt x="395" y="0"/>
                  </a:moveTo>
                  <a:cubicBezTo>
                    <a:pt x="390" y="0"/>
                    <a:pt x="386" y="1"/>
                    <a:pt x="381" y="1"/>
                  </a:cubicBezTo>
                  <a:cubicBezTo>
                    <a:pt x="250" y="33"/>
                    <a:pt x="138" y="120"/>
                    <a:pt x="69" y="239"/>
                  </a:cubicBezTo>
                  <a:cubicBezTo>
                    <a:pt x="1" y="382"/>
                    <a:pt x="7" y="563"/>
                    <a:pt x="100" y="775"/>
                  </a:cubicBezTo>
                  <a:cubicBezTo>
                    <a:pt x="113" y="800"/>
                    <a:pt x="138" y="819"/>
                    <a:pt x="169" y="819"/>
                  </a:cubicBezTo>
                  <a:cubicBezTo>
                    <a:pt x="182" y="819"/>
                    <a:pt x="194" y="819"/>
                    <a:pt x="200" y="813"/>
                  </a:cubicBezTo>
                  <a:cubicBezTo>
                    <a:pt x="244" y="794"/>
                    <a:pt x="256" y="750"/>
                    <a:pt x="244" y="713"/>
                  </a:cubicBezTo>
                  <a:cubicBezTo>
                    <a:pt x="169" y="544"/>
                    <a:pt x="157" y="413"/>
                    <a:pt x="207" y="313"/>
                  </a:cubicBezTo>
                  <a:cubicBezTo>
                    <a:pt x="256" y="232"/>
                    <a:pt x="331" y="176"/>
                    <a:pt x="419" y="157"/>
                  </a:cubicBezTo>
                  <a:cubicBezTo>
                    <a:pt x="456" y="145"/>
                    <a:pt x="481" y="101"/>
                    <a:pt x="475" y="64"/>
                  </a:cubicBezTo>
                  <a:cubicBezTo>
                    <a:pt x="469" y="25"/>
                    <a:pt x="434" y="0"/>
                    <a:pt x="395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74;p36">
              <a:extLst>
                <a:ext uri="{FF2B5EF4-FFF2-40B4-BE49-F238E27FC236}">
                  <a16:creationId xmlns:a16="http://schemas.microsoft.com/office/drawing/2014/main" xmlns="" id="{4FAA94EC-F8E0-4B44-81DB-97824B50CAA7}"/>
                </a:ext>
              </a:extLst>
            </p:cNvPr>
            <p:cNvSpPr/>
            <p:nvPr/>
          </p:nvSpPr>
          <p:spPr>
            <a:xfrm>
              <a:off x="5680150" y="4433450"/>
              <a:ext cx="94625" cy="117550"/>
            </a:xfrm>
            <a:custGeom>
              <a:avLst/>
              <a:gdLst/>
              <a:ahLst/>
              <a:cxnLst/>
              <a:rect l="l" t="t" r="r" b="b"/>
              <a:pathLst>
                <a:path w="3785" h="4702" extrusionOk="0">
                  <a:moveTo>
                    <a:pt x="2575" y="0"/>
                  </a:moveTo>
                  <a:cubicBezTo>
                    <a:pt x="2250" y="0"/>
                    <a:pt x="1846" y="157"/>
                    <a:pt x="1388" y="562"/>
                  </a:cubicBezTo>
                  <a:cubicBezTo>
                    <a:pt x="0" y="1792"/>
                    <a:pt x="145" y="4702"/>
                    <a:pt x="1785" y="4702"/>
                  </a:cubicBezTo>
                  <a:cubicBezTo>
                    <a:pt x="1967" y="4702"/>
                    <a:pt x="2168" y="4666"/>
                    <a:pt x="2386" y="4588"/>
                  </a:cubicBezTo>
                  <a:cubicBezTo>
                    <a:pt x="3660" y="4139"/>
                    <a:pt x="3254" y="3159"/>
                    <a:pt x="2917" y="3046"/>
                  </a:cubicBezTo>
                  <a:cubicBezTo>
                    <a:pt x="3785" y="2304"/>
                    <a:pt x="3497" y="1536"/>
                    <a:pt x="3192" y="1436"/>
                  </a:cubicBezTo>
                  <a:cubicBezTo>
                    <a:pt x="3666" y="887"/>
                    <a:pt x="3346" y="0"/>
                    <a:pt x="2575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75;p36">
              <a:extLst>
                <a:ext uri="{FF2B5EF4-FFF2-40B4-BE49-F238E27FC236}">
                  <a16:creationId xmlns:a16="http://schemas.microsoft.com/office/drawing/2014/main" xmlns="" id="{D92A1825-DD65-4807-832F-723CA2EDD8D0}"/>
                </a:ext>
              </a:extLst>
            </p:cNvPr>
            <p:cNvSpPr/>
            <p:nvPr/>
          </p:nvSpPr>
          <p:spPr>
            <a:xfrm>
              <a:off x="5614500" y="4487425"/>
              <a:ext cx="249850" cy="192950"/>
            </a:xfrm>
            <a:custGeom>
              <a:avLst/>
              <a:gdLst/>
              <a:ahLst/>
              <a:cxnLst/>
              <a:rect l="l" t="t" r="r" b="b"/>
              <a:pathLst>
                <a:path w="9994" h="7718" extrusionOk="0">
                  <a:moveTo>
                    <a:pt x="3895" y="1"/>
                  </a:moveTo>
                  <a:lnTo>
                    <a:pt x="0" y="812"/>
                  </a:lnTo>
                  <a:cubicBezTo>
                    <a:pt x="350" y="1293"/>
                    <a:pt x="562" y="1948"/>
                    <a:pt x="1286" y="2679"/>
                  </a:cubicBezTo>
                  <a:cubicBezTo>
                    <a:pt x="2172" y="3578"/>
                    <a:pt x="3471" y="4851"/>
                    <a:pt x="3914" y="6031"/>
                  </a:cubicBezTo>
                  <a:lnTo>
                    <a:pt x="4544" y="7703"/>
                  </a:lnTo>
                  <a:cubicBezTo>
                    <a:pt x="4544" y="7703"/>
                    <a:pt x="4689" y="7717"/>
                    <a:pt x="4931" y="7717"/>
                  </a:cubicBezTo>
                  <a:cubicBezTo>
                    <a:pt x="6092" y="7717"/>
                    <a:pt x="9503" y="7397"/>
                    <a:pt x="9993" y="3677"/>
                  </a:cubicBezTo>
                  <a:cubicBezTo>
                    <a:pt x="9422" y="2884"/>
                    <a:pt x="8816" y="2600"/>
                    <a:pt x="8237" y="2600"/>
                  </a:cubicBezTo>
                  <a:cubicBezTo>
                    <a:pt x="6865" y="2600"/>
                    <a:pt x="5641" y="4191"/>
                    <a:pt x="5387" y="4389"/>
                  </a:cubicBezTo>
                  <a:cubicBezTo>
                    <a:pt x="5506" y="4096"/>
                    <a:pt x="5555" y="3652"/>
                    <a:pt x="5574" y="3222"/>
                  </a:cubicBezTo>
                  <a:cubicBezTo>
                    <a:pt x="5612" y="2485"/>
                    <a:pt x="5362" y="1761"/>
                    <a:pt x="4888" y="1193"/>
                  </a:cubicBezTo>
                  <a:lnTo>
                    <a:pt x="3895" y="1"/>
                  </a:ln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76;p36">
              <a:extLst>
                <a:ext uri="{FF2B5EF4-FFF2-40B4-BE49-F238E27FC236}">
                  <a16:creationId xmlns:a16="http://schemas.microsoft.com/office/drawing/2014/main" xmlns="" id="{B2EC0881-50FB-4C0B-B9AA-EE008CF5CBDE}"/>
                </a:ext>
              </a:extLst>
            </p:cNvPr>
            <p:cNvSpPr/>
            <p:nvPr/>
          </p:nvSpPr>
          <p:spPr>
            <a:xfrm>
              <a:off x="5367175" y="4423000"/>
              <a:ext cx="274350" cy="153100"/>
            </a:xfrm>
            <a:custGeom>
              <a:avLst/>
              <a:gdLst/>
              <a:ahLst/>
              <a:cxnLst/>
              <a:rect l="l" t="t" r="r" b="b"/>
              <a:pathLst>
                <a:path w="10974" h="6124" extrusionOk="0">
                  <a:moveTo>
                    <a:pt x="7490" y="0"/>
                  </a:moveTo>
                  <a:cubicBezTo>
                    <a:pt x="7490" y="0"/>
                    <a:pt x="3608" y="1467"/>
                    <a:pt x="2846" y="3046"/>
                  </a:cubicBezTo>
                  <a:cubicBezTo>
                    <a:pt x="2426" y="1405"/>
                    <a:pt x="1700" y="267"/>
                    <a:pt x="450" y="267"/>
                  </a:cubicBezTo>
                  <a:cubicBezTo>
                    <a:pt x="307" y="267"/>
                    <a:pt x="157" y="281"/>
                    <a:pt x="0" y="312"/>
                  </a:cubicBezTo>
                  <a:cubicBezTo>
                    <a:pt x="12" y="4507"/>
                    <a:pt x="1885" y="6123"/>
                    <a:pt x="1885" y="6123"/>
                  </a:cubicBezTo>
                  <a:lnTo>
                    <a:pt x="3445" y="5200"/>
                  </a:lnTo>
                  <a:cubicBezTo>
                    <a:pt x="4500" y="4582"/>
                    <a:pt x="5674" y="4176"/>
                    <a:pt x="6885" y="4007"/>
                  </a:cubicBezTo>
                  <a:cubicBezTo>
                    <a:pt x="8289" y="3814"/>
                    <a:pt x="10137" y="3539"/>
                    <a:pt x="10973" y="3315"/>
                  </a:cubicBezTo>
                  <a:lnTo>
                    <a:pt x="7490" y="0"/>
                  </a:ln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77;p36">
              <a:extLst>
                <a:ext uri="{FF2B5EF4-FFF2-40B4-BE49-F238E27FC236}">
                  <a16:creationId xmlns:a16="http://schemas.microsoft.com/office/drawing/2014/main" xmlns="" id="{54FC9669-96C7-4034-988B-4C8B1E5521BE}"/>
                </a:ext>
              </a:extLst>
            </p:cNvPr>
            <p:cNvSpPr/>
            <p:nvPr/>
          </p:nvSpPr>
          <p:spPr>
            <a:xfrm>
              <a:off x="5365075" y="4445650"/>
              <a:ext cx="63275" cy="38225"/>
            </a:xfrm>
            <a:custGeom>
              <a:avLst/>
              <a:gdLst/>
              <a:ahLst/>
              <a:cxnLst/>
              <a:rect l="l" t="t" r="r" b="b"/>
              <a:pathLst>
                <a:path w="2531" h="1529" extrusionOk="0">
                  <a:moveTo>
                    <a:pt x="686" y="0"/>
                  </a:moveTo>
                  <a:cubicBezTo>
                    <a:pt x="497" y="0"/>
                    <a:pt x="294" y="36"/>
                    <a:pt x="78" y="118"/>
                  </a:cubicBezTo>
                  <a:cubicBezTo>
                    <a:pt x="0" y="134"/>
                    <a:pt x="41" y="269"/>
                    <a:pt x="107" y="269"/>
                  </a:cubicBezTo>
                  <a:cubicBezTo>
                    <a:pt x="116" y="269"/>
                    <a:pt x="125" y="266"/>
                    <a:pt x="134" y="261"/>
                  </a:cubicBezTo>
                  <a:cubicBezTo>
                    <a:pt x="333" y="186"/>
                    <a:pt x="519" y="154"/>
                    <a:pt x="692" y="154"/>
                  </a:cubicBezTo>
                  <a:cubicBezTo>
                    <a:pt x="1774" y="154"/>
                    <a:pt x="2348" y="1420"/>
                    <a:pt x="2375" y="1485"/>
                  </a:cubicBezTo>
                  <a:cubicBezTo>
                    <a:pt x="2387" y="1510"/>
                    <a:pt x="2418" y="1528"/>
                    <a:pt x="2450" y="1528"/>
                  </a:cubicBezTo>
                  <a:cubicBezTo>
                    <a:pt x="2456" y="1528"/>
                    <a:pt x="2468" y="1528"/>
                    <a:pt x="2481" y="1522"/>
                  </a:cubicBezTo>
                  <a:cubicBezTo>
                    <a:pt x="2518" y="1503"/>
                    <a:pt x="2531" y="1460"/>
                    <a:pt x="2518" y="1422"/>
                  </a:cubicBezTo>
                  <a:cubicBezTo>
                    <a:pt x="2508" y="1406"/>
                    <a:pt x="1874" y="0"/>
                    <a:pt x="686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78;p36">
              <a:extLst>
                <a:ext uri="{FF2B5EF4-FFF2-40B4-BE49-F238E27FC236}">
                  <a16:creationId xmlns:a16="http://schemas.microsoft.com/office/drawing/2014/main" xmlns="" id="{36BDC565-5187-4B0D-A7D4-C474D1A2171E}"/>
                </a:ext>
              </a:extLst>
            </p:cNvPr>
            <p:cNvSpPr/>
            <p:nvPr/>
          </p:nvSpPr>
          <p:spPr>
            <a:xfrm>
              <a:off x="5423500" y="4254150"/>
              <a:ext cx="349800" cy="304300"/>
            </a:xfrm>
            <a:custGeom>
              <a:avLst/>
              <a:gdLst/>
              <a:ahLst/>
              <a:cxnLst/>
              <a:rect l="l" t="t" r="r" b="b"/>
              <a:pathLst>
                <a:path w="13992" h="12172" extrusionOk="0">
                  <a:moveTo>
                    <a:pt x="9781" y="1"/>
                  </a:moveTo>
                  <a:cubicBezTo>
                    <a:pt x="9351" y="2322"/>
                    <a:pt x="0" y="8090"/>
                    <a:pt x="6448" y="11423"/>
                  </a:cubicBezTo>
                  <a:cubicBezTo>
                    <a:pt x="7458" y="11944"/>
                    <a:pt x="8319" y="12171"/>
                    <a:pt x="9054" y="12171"/>
                  </a:cubicBezTo>
                  <a:cubicBezTo>
                    <a:pt x="13992" y="12171"/>
                    <a:pt x="13202" y="1917"/>
                    <a:pt x="13202" y="1917"/>
                  </a:cubicBezTo>
                  <a:cubicBezTo>
                    <a:pt x="13202" y="1917"/>
                    <a:pt x="11516" y="1461"/>
                    <a:pt x="9781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79;p36">
              <a:extLst>
                <a:ext uri="{FF2B5EF4-FFF2-40B4-BE49-F238E27FC236}">
                  <a16:creationId xmlns:a16="http://schemas.microsoft.com/office/drawing/2014/main" xmlns="" id="{075F89D7-9EB7-46FE-A11A-47996D6910A9}"/>
                </a:ext>
              </a:extLst>
            </p:cNvPr>
            <p:cNvSpPr/>
            <p:nvPr/>
          </p:nvSpPr>
          <p:spPr>
            <a:xfrm>
              <a:off x="5483725" y="4280675"/>
              <a:ext cx="246125" cy="241625"/>
            </a:xfrm>
            <a:custGeom>
              <a:avLst/>
              <a:gdLst/>
              <a:ahLst/>
              <a:cxnLst/>
              <a:rect l="l" t="t" r="r" b="b"/>
              <a:pathLst>
                <a:path w="9845" h="9665" extrusionOk="0">
                  <a:moveTo>
                    <a:pt x="7222" y="1"/>
                  </a:moveTo>
                  <a:cubicBezTo>
                    <a:pt x="6835" y="1854"/>
                    <a:pt x="1" y="6711"/>
                    <a:pt x="4489" y="9151"/>
                  </a:cubicBezTo>
                  <a:cubicBezTo>
                    <a:pt x="5146" y="9508"/>
                    <a:pt x="5720" y="9665"/>
                    <a:pt x="6220" y="9665"/>
                  </a:cubicBezTo>
                  <a:cubicBezTo>
                    <a:pt x="9845" y="9665"/>
                    <a:pt x="9594" y="1411"/>
                    <a:pt x="9594" y="1411"/>
                  </a:cubicBezTo>
                  <a:cubicBezTo>
                    <a:pt x="9594" y="1411"/>
                    <a:pt x="8408" y="1105"/>
                    <a:pt x="72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80;p36">
              <a:extLst>
                <a:ext uri="{FF2B5EF4-FFF2-40B4-BE49-F238E27FC236}">
                  <a16:creationId xmlns:a16="http://schemas.microsoft.com/office/drawing/2014/main" xmlns="" id="{133199CA-0ECF-4C55-9ECF-5E77A4773FDD}"/>
                </a:ext>
              </a:extLst>
            </p:cNvPr>
            <p:cNvSpPr/>
            <p:nvPr/>
          </p:nvSpPr>
          <p:spPr>
            <a:xfrm>
              <a:off x="5543800" y="4286300"/>
              <a:ext cx="217250" cy="201250"/>
            </a:xfrm>
            <a:custGeom>
              <a:avLst/>
              <a:gdLst/>
              <a:ahLst/>
              <a:cxnLst/>
              <a:rect l="l" t="t" r="r" b="b"/>
              <a:pathLst>
                <a:path w="8690" h="8050" extrusionOk="0">
                  <a:moveTo>
                    <a:pt x="3808" y="0"/>
                  </a:moveTo>
                  <a:cubicBezTo>
                    <a:pt x="3309" y="518"/>
                    <a:pt x="2785" y="1099"/>
                    <a:pt x="2267" y="1748"/>
                  </a:cubicBezTo>
                  <a:cubicBezTo>
                    <a:pt x="1418" y="2803"/>
                    <a:pt x="662" y="3920"/>
                    <a:pt x="1" y="5094"/>
                  </a:cubicBezTo>
                  <a:cubicBezTo>
                    <a:pt x="887" y="5312"/>
                    <a:pt x="1742" y="5655"/>
                    <a:pt x="2529" y="6117"/>
                  </a:cubicBezTo>
                  <a:cubicBezTo>
                    <a:pt x="3758" y="6835"/>
                    <a:pt x="4064" y="7397"/>
                    <a:pt x="4963" y="7771"/>
                  </a:cubicBezTo>
                  <a:cubicBezTo>
                    <a:pt x="5333" y="7925"/>
                    <a:pt x="5815" y="8050"/>
                    <a:pt x="6433" y="8050"/>
                  </a:cubicBezTo>
                  <a:cubicBezTo>
                    <a:pt x="6994" y="8050"/>
                    <a:pt x="7667" y="7947"/>
                    <a:pt x="8471" y="7671"/>
                  </a:cubicBezTo>
                  <a:cubicBezTo>
                    <a:pt x="8633" y="6336"/>
                    <a:pt x="8689" y="4981"/>
                    <a:pt x="8658" y="3633"/>
                  </a:cubicBezTo>
                  <a:cubicBezTo>
                    <a:pt x="8627" y="2647"/>
                    <a:pt x="8552" y="1729"/>
                    <a:pt x="8446" y="887"/>
                  </a:cubicBezTo>
                  <a:lnTo>
                    <a:pt x="7784" y="924"/>
                  </a:lnTo>
                  <a:cubicBezTo>
                    <a:pt x="7784" y="924"/>
                    <a:pt x="6140" y="1490"/>
                    <a:pt x="5029" y="1490"/>
                  </a:cubicBezTo>
                  <a:cubicBezTo>
                    <a:pt x="4889" y="1490"/>
                    <a:pt x="4757" y="1481"/>
                    <a:pt x="4638" y="1461"/>
                  </a:cubicBezTo>
                  <a:cubicBezTo>
                    <a:pt x="3577" y="1286"/>
                    <a:pt x="3808" y="1"/>
                    <a:pt x="3808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81;p36">
              <a:extLst>
                <a:ext uri="{FF2B5EF4-FFF2-40B4-BE49-F238E27FC236}">
                  <a16:creationId xmlns:a16="http://schemas.microsoft.com/office/drawing/2014/main" xmlns="" id="{61628CE0-4F58-4C25-994C-E5745A67E7C7}"/>
                </a:ext>
              </a:extLst>
            </p:cNvPr>
            <p:cNvSpPr/>
            <p:nvPr/>
          </p:nvSpPr>
          <p:spPr>
            <a:xfrm>
              <a:off x="5573150" y="4294525"/>
              <a:ext cx="142225" cy="70800"/>
            </a:xfrm>
            <a:custGeom>
              <a:avLst/>
              <a:gdLst/>
              <a:ahLst/>
              <a:cxnLst/>
              <a:rect l="l" t="t" r="r" b="b"/>
              <a:pathLst>
                <a:path w="5689" h="2832" extrusionOk="0">
                  <a:moveTo>
                    <a:pt x="2244" y="0"/>
                  </a:moveTo>
                  <a:cubicBezTo>
                    <a:pt x="2223" y="0"/>
                    <a:pt x="2201" y="8"/>
                    <a:pt x="2185" y="27"/>
                  </a:cubicBezTo>
                  <a:cubicBezTo>
                    <a:pt x="2172" y="46"/>
                    <a:pt x="612" y="1831"/>
                    <a:pt x="25" y="2711"/>
                  </a:cubicBezTo>
                  <a:cubicBezTo>
                    <a:pt x="0" y="2749"/>
                    <a:pt x="6" y="2792"/>
                    <a:pt x="44" y="2817"/>
                  </a:cubicBezTo>
                  <a:cubicBezTo>
                    <a:pt x="56" y="2830"/>
                    <a:pt x="69" y="2830"/>
                    <a:pt x="88" y="2830"/>
                  </a:cubicBezTo>
                  <a:cubicBezTo>
                    <a:pt x="92" y="2831"/>
                    <a:pt x="96" y="2831"/>
                    <a:pt x="101" y="2831"/>
                  </a:cubicBezTo>
                  <a:cubicBezTo>
                    <a:pt x="121" y="2831"/>
                    <a:pt x="140" y="2820"/>
                    <a:pt x="150" y="2805"/>
                  </a:cubicBezTo>
                  <a:cubicBezTo>
                    <a:pt x="631" y="2081"/>
                    <a:pt x="1779" y="745"/>
                    <a:pt x="2166" y="289"/>
                  </a:cubicBezTo>
                  <a:cubicBezTo>
                    <a:pt x="2191" y="689"/>
                    <a:pt x="2341" y="995"/>
                    <a:pt x="2616" y="1213"/>
                  </a:cubicBezTo>
                  <a:cubicBezTo>
                    <a:pt x="2956" y="1482"/>
                    <a:pt x="3449" y="1567"/>
                    <a:pt x="3937" y="1567"/>
                  </a:cubicBezTo>
                  <a:cubicBezTo>
                    <a:pt x="4754" y="1567"/>
                    <a:pt x="5557" y="1329"/>
                    <a:pt x="5612" y="1313"/>
                  </a:cubicBezTo>
                  <a:cubicBezTo>
                    <a:pt x="5689" y="1271"/>
                    <a:pt x="5659" y="1162"/>
                    <a:pt x="5581" y="1162"/>
                  </a:cubicBezTo>
                  <a:cubicBezTo>
                    <a:pt x="5576" y="1162"/>
                    <a:pt x="5572" y="1162"/>
                    <a:pt x="5568" y="1163"/>
                  </a:cubicBezTo>
                  <a:cubicBezTo>
                    <a:pt x="5552" y="1163"/>
                    <a:pt x="4742" y="1404"/>
                    <a:pt x="3935" y="1404"/>
                  </a:cubicBezTo>
                  <a:cubicBezTo>
                    <a:pt x="3477" y="1404"/>
                    <a:pt x="3019" y="1326"/>
                    <a:pt x="2709" y="1082"/>
                  </a:cubicBezTo>
                  <a:cubicBezTo>
                    <a:pt x="2428" y="864"/>
                    <a:pt x="2297" y="526"/>
                    <a:pt x="2322" y="83"/>
                  </a:cubicBezTo>
                  <a:cubicBezTo>
                    <a:pt x="2326" y="33"/>
                    <a:pt x="2286" y="0"/>
                    <a:pt x="2244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82;p36">
              <a:extLst>
                <a:ext uri="{FF2B5EF4-FFF2-40B4-BE49-F238E27FC236}">
                  <a16:creationId xmlns:a16="http://schemas.microsoft.com/office/drawing/2014/main" xmlns="" id="{3D678098-9B2A-47DA-B392-A00ABD45934B}"/>
                </a:ext>
              </a:extLst>
            </p:cNvPr>
            <p:cNvSpPr/>
            <p:nvPr/>
          </p:nvSpPr>
          <p:spPr>
            <a:xfrm>
              <a:off x="5719600" y="4568400"/>
              <a:ext cx="159100" cy="119075"/>
            </a:xfrm>
            <a:custGeom>
              <a:avLst/>
              <a:gdLst/>
              <a:ahLst/>
              <a:cxnLst/>
              <a:rect l="l" t="t" r="r" b="b"/>
              <a:pathLst>
                <a:path w="6364" h="4763" extrusionOk="0">
                  <a:moveTo>
                    <a:pt x="4844" y="0"/>
                  </a:moveTo>
                  <a:cubicBezTo>
                    <a:pt x="2874" y="0"/>
                    <a:pt x="0" y="4036"/>
                    <a:pt x="340" y="4471"/>
                  </a:cubicBezTo>
                  <a:cubicBezTo>
                    <a:pt x="477" y="4646"/>
                    <a:pt x="748" y="4763"/>
                    <a:pt x="1141" y="4763"/>
                  </a:cubicBezTo>
                  <a:cubicBezTo>
                    <a:pt x="1827" y="4763"/>
                    <a:pt x="2882" y="4406"/>
                    <a:pt x="4235" y="3378"/>
                  </a:cubicBezTo>
                  <a:cubicBezTo>
                    <a:pt x="6364" y="1755"/>
                    <a:pt x="6233" y="651"/>
                    <a:pt x="5509" y="189"/>
                  </a:cubicBezTo>
                  <a:cubicBezTo>
                    <a:pt x="5305" y="59"/>
                    <a:pt x="5081" y="0"/>
                    <a:pt x="4844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83;p36">
              <a:extLst>
                <a:ext uri="{FF2B5EF4-FFF2-40B4-BE49-F238E27FC236}">
                  <a16:creationId xmlns:a16="http://schemas.microsoft.com/office/drawing/2014/main" xmlns="" id="{F5F9F51E-52CE-4C8F-BFC5-ADF0774EDB64}"/>
                </a:ext>
              </a:extLst>
            </p:cNvPr>
            <p:cNvSpPr/>
            <p:nvPr/>
          </p:nvSpPr>
          <p:spPr>
            <a:xfrm>
              <a:off x="5802375" y="4550775"/>
              <a:ext cx="45600" cy="67925"/>
            </a:xfrm>
            <a:custGeom>
              <a:avLst/>
              <a:gdLst/>
              <a:ahLst/>
              <a:cxnLst/>
              <a:rect l="l" t="t" r="r" b="b"/>
              <a:pathLst>
                <a:path w="1824" h="2717" extrusionOk="0">
                  <a:moveTo>
                    <a:pt x="493" y="1"/>
                  </a:moveTo>
                  <a:cubicBezTo>
                    <a:pt x="485" y="1"/>
                    <a:pt x="477" y="1"/>
                    <a:pt x="469" y="1"/>
                  </a:cubicBezTo>
                  <a:cubicBezTo>
                    <a:pt x="425" y="1"/>
                    <a:pt x="387" y="39"/>
                    <a:pt x="387" y="82"/>
                  </a:cubicBezTo>
                  <a:cubicBezTo>
                    <a:pt x="387" y="126"/>
                    <a:pt x="425" y="157"/>
                    <a:pt x="469" y="157"/>
                  </a:cubicBezTo>
                  <a:cubicBezTo>
                    <a:pt x="478" y="157"/>
                    <a:pt x="487" y="157"/>
                    <a:pt x="496" y="157"/>
                  </a:cubicBezTo>
                  <a:cubicBezTo>
                    <a:pt x="1099" y="157"/>
                    <a:pt x="1507" y="565"/>
                    <a:pt x="1630" y="706"/>
                  </a:cubicBezTo>
                  <a:lnTo>
                    <a:pt x="25" y="2591"/>
                  </a:lnTo>
                  <a:cubicBezTo>
                    <a:pt x="0" y="2623"/>
                    <a:pt x="0" y="2673"/>
                    <a:pt x="32" y="2698"/>
                  </a:cubicBezTo>
                  <a:cubicBezTo>
                    <a:pt x="50" y="2710"/>
                    <a:pt x="63" y="2716"/>
                    <a:pt x="82" y="2716"/>
                  </a:cubicBezTo>
                  <a:cubicBezTo>
                    <a:pt x="113" y="2716"/>
                    <a:pt x="131" y="2704"/>
                    <a:pt x="150" y="2685"/>
                  </a:cubicBezTo>
                  <a:lnTo>
                    <a:pt x="1798" y="750"/>
                  </a:lnTo>
                  <a:cubicBezTo>
                    <a:pt x="1823" y="725"/>
                    <a:pt x="1823" y="688"/>
                    <a:pt x="1798" y="657"/>
                  </a:cubicBezTo>
                  <a:cubicBezTo>
                    <a:pt x="1780" y="626"/>
                    <a:pt x="1308" y="1"/>
                    <a:pt x="493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4;p36">
              <a:extLst>
                <a:ext uri="{FF2B5EF4-FFF2-40B4-BE49-F238E27FC236}">
                  <a16:creationId xmlns:a16="http://schemas.microsoft.com/office/drawing/2014/main" xmlns="" id="{8E020CBC-FA6D-46C9-9F55-282071656DC6}"/>
                </a:ext>
              </a:extLst>
            </p:cNvPr>
            <p:cNvSpPr/>
            <p:nvPr/>
          </p:nvSpPr>
          <p:spPr>
            <a:xfrm>
              <a:off x="5742775" y="3701225"/>
              <a:ext cx="242125" cy="331675"/>
            </a:xfrm>
            <a:custGeom>
              <a:avLst/>
              <a:gdLst/>
              <a:ahLst/>
              <a:cxnLst/>
              <a:rect l="l" t="t" r="r" b="b"/>
              <a:pathLst>
                <a:path w="9685" h="13267" extrusionOk="0">
                  <a:moveTo>
                    <a:pt x="7689" y="1"/>
                  </a:moveTo>
                  <a:cubicBezTo>
                    <a:pt x="7675" y="1"/>
                    <a:pt x="7661" y="2"/>
                    <a:pt x="7646" y="3"/>
                  </a:cubicBezTo>
                  <a:cubicBezTo>
                    <a:pt x="5624" y="190"/>
                    <a:pt x="0" y="8030"/>
                    <a:pt x="2615" y="13129"/>
                  </a:cubicBezTo>
                  <a:lnTo>
                    <a:pt x="5025" y="13267"/>
                  </a:lnTo>
                  <a:cubicBezTo>
                    <a:pt x="5025" y="13267"/>
                    <a:pt x="9685" y="1"/>
                    <a:pt x="7689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5;p36">
              <a:extLst>
                <a:ext uri="{FF2B5EF4-FFF2-40B4-BE49-F238E27FC236}">
                  <a16:creationId xmlns:a16="http://schemas.microsoft.com/office/drawing/2014/main" xmlns="" id="{A54A3839-1E8C-4989-AE8D-27356697C9FF}"/>
                </a:ext>
              </a:extLst>
            </p:cNvPr>
            <p:cNvSpPr/>
            <p:nvPr/>
          </p:nvSpPr>
          <p:spPr>
            <a:xfrm>
              <a:off x="5803500" y="3755300"/>
              <a:ext cx="128875" cy="268875"/>
            </a:xfrm>
            <a:custGeom>
              <a:avLst/>
              <a:gdLst/>
              <a:ahLst/>
              <a:cxnLst/>
              <a:rect l="l" t="t" r="r" b="b"/>
              <a:pathLst>
                <a:path w="5155" h="10755" extrusionOk="0">
                  <a:moveTo>
                    <a:pt x="3997" y="0"/>
                  </a:moveTo>
                  <a:cubicBezTo>
                    <a:pt x="2845" y="0"/>
                    <a:pt x="0" y="5412"/>
                    <a:pt x="642" y="10754"/>
                  </a:cubicBezTo>
                  <a:lnTo>
                    <a:pt x="1428" y="10554"/>
                  </a:lnTo>
                  <a:cubicBezTo>
                    <a:pt x="1441" y="10230"/>
                    <a:pt x="5155" y="1073"/>
                    <a:pt x="4237" y="106"/>
                  </a:cubicBezTo>
                  <a:cubicBezTo>
                    <a:pt x="4170" y="34"/>
                    <a:pt x="4089" y="0"/>
                    <a:pt x="3997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86;p36">
              <a:extLst>
                <a:ext uri="{FF2B5EF4-FFF2-40B4-BE49-F238E27FC236}">
                  <a16:creationId xmlns:a16="http://schemas.microsoft.com/office/drawing/2014/main" xmlns="" id="{798B81AD-4719-4E44-8854-1A4DA273B96B}"/>
                </a:ext>
              </a:extLst>
            </p:cNvPr>
            <p:cNvSpPr/>
            <p:nvPr/>
          </p:nvSpPr>
          <p:spPr>
            <a:xfrm>
              <a:off x="5425250" y="3959525"/>
              <a:ext cx="668950" cy="351750"/>
            </a:xfrm>
            <a:custGeom>
              <a:avLst/>
              <a:gdLst/>
              <a:ahLst/>
              <a:cxnLst/>
              <a:rect l="l" t="t" r="r" b="b"/>
              <a:pathLst>
                <a:path w="26758" h="14070" extrusionOk="0">
                  <a:moveTo>
                    <a:pt x="13146" y="1"/>
                  </a:moveTo>
                  <a:cubicBezTo>
                    <a:pt x="1699" y="1"/>
                    <a:pt x="1" y="14070"/>
                    <a:pt x="12281" y="14070"/>
                  </a:cubicBezTo>
                  <a:cubicBezTo>
                    <a:pt x="12575" y="14070"/>
                    <a:pt x="12877" y="14062"/>
                    <a:pt x="13188" y="14045"/>
                  </a:cubicBezTo>
                  <a:cubicBezTo>
                    <a:pt x="26758" y="13315"/>
                    <a:pt x="20522" y="413"/>
                    <a:pt x="13993" y="26"/>
                  </a:cubicBezTo>
                  <a:cubicBezTo>
                    <a:pt x="13705" y="9"/>
                    <a:pt x="13423" y="1"/>
                    <a:pt x="13146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7;p36">
              <a:extLst>
                <a:ext uri="{FF2B5EF4-FFF2-40B4-BE49-F238E27FC236}">
                  <a16:creationId xmlns:a16="http://schemas.microsoft.com/office/drawing/2014/main" xmlns="" id="{3D98D667-975A-4606-99D1-AC3A3A2506FE}"/>
                </a:ext>
              </a:extLst>
            </p:cNvPr>
            <p:cNvSpPr/>
            <p:nvPr/>
          </p:nvSpPr>
          <p:spPr>
            <a:xfrm>
              <a:off x="5888825" y="3830600"/>
              <a:ext cx="269975" cy="291250"/>
            </a:xfrm>
            <a:custGeom>
              <a:avLst/>
              <a:gdLst/>
              <a:ahLst/>
              <a:cxnLst/>
              <a:rect l="l" t="t" r="r" b="b"/>
              <a:pathLst>
                <a:path w="10799" h="11650" extrusionOk="0">
                  <a:moveTo>
                    <a:pt x="9303" y="0"/>
                  </a:moveTo>
                  <a:cubicBezTo>
                    <a:pt x="7338" y="0"/>
                    <a:pt x="0" y="9409"/>
                    <a:pt x="0" y="9409"/>
                  </a:cubicBezTo>
                  <a:lnTo>
                    <a:pt x="1592" y="11650"/>
                  </a:lnTo>
                  <a:cubicBezTo>
                    <a:pt x="7946" y="11125"/>
                    <a:pt x="10799" y="1862"/>
                    <a:pt x="9656" y="177"/>
                  </a:cubicBezTo>
                  <a:cubicBezTo>
                    <a:pt x="9575" y="56"/>
                    <a:pt x="9455" y="0"/>
                    <a:pt x="9303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88;p36">
              <a:extLst>
                <a:ext uri="{FF2B5EF4-FFF2-40B4-BE49-F238E27FC236}">
                  <a16:creationId xmlns:a16="http://schemas.microsoft.com/office/drawing/2014/main" xmlns="" id="{219A0BE1-0A40-4BED-890A-052F627BB1C2}"/>
                </a:ext>
              </a:extLst>
            </p:cNvPr>
            <p:cNvSpPr/>
            <p:nvPr/>
          </p:nvSpPr>
          <p:spPr>
            <a:xfrm>
              <a:off x="5918950" y="3881975"/>
              <a:ext cx="215350" cy="225675"/>
            </a:xfrm>
            <a:custGeom>
              <a:avLst/>
              <a:gdLst/>
              <a:ahLst/>
              <a:cxnLst/>
              <a:rect l="l" t="t" r="r" b="b"/>
              <a:pathLst>
                <a:path w="8614" h="9027" extrusionOk="0">
                  <a:moveTo>
                    <a:pt x="7192" y="1"/>
                  </a:moveTo>
                  <a:cubicBezTo>
                    <a:pt x="5736" y="1"/>
                    <a:pt x="289" y="7944"/>
                    <a:pt x="0" y="8140"/>
                  </a:cubicBezTo>
                  <a:lnTo>
                    <a:pt x="300" y="9026"/>
                  </a:lnTo>
                  <a:cubicBezTo>
                    <a:pt x="5930" y="6305"/>
                    <a:pt x="8614" y="263"/>
                    <a:pt x="7259" y="7"/>
                  </a:cubicBezTo>
                  <a:cubicBezTo>
                    <a:pt x="7238" y="3"/>
                    <a:pt x="7216" y="1"/>
                    <a:pt x="7192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89;p36">
              <a:extLst>
                <a:ext uri="{FF2B5EF4-FFF2-40B4-BE49-F238E27FC236}">
                  <a16:creationId xmlns:a16="http://schemas.microsoft.com/office/drawing/2014/main" xmlns="" id="{C1538F7C-F942-452C-9483-671BD09A1ED9}"/>
                </a:ext>
              </a:extLst>
            </p:cNvPr>
            <p:cNvSpPr/>
            <p:nvPr/>
          </p:nvSpPr>
          <p:spPr>
            <a:xfrm>
              <a:off x="5709525" y="4203900"/>
              <a:ext cx="15000" cy="15175"/>
            </a:xfrm>
            <a:custGeom>
              <a:avLst/>
              <a:gdLst/>
              <a:ahLst/>
              <a:cxnLst/>
              <a:rect l="l" t="t" r="r" b="b"/>
              <a:pathLst>
                <a:path w="600" h="607" extrusionOk="0">
                  <a:moveTo>
                    <a:pt x="75" y="1"/>
                  </a:moveTo>
                  <a:lnTo>
                    <a:pt x="1" y="82"/>
                  </a:lnTo>
                  <a:lnTo>
                    <a:pt x="519" y="606"/>
                  </a:lnTo>
                  <a:lnTo>
                    <a:pt x="600" y="525"/>
                  </a:lnTo>
                  <a:lnTo>
                    <a:pt x="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90;p36">
              <a:extLst>
                <a:ext uri="{FF2B5EF4-FFF2-40B4-BE49-F238E27FC236}">
                  <a16:creationId xmlns:a16="http://schemas.microsoft.com/office/drawing/2014/main" xmlns="" id="{2D6925BD-DC3B-462F-A478-E32FED32F0FC}"/>
                </a:ext>
              </a:extLst>
            </p:cNvPr>
            <p:cNvSpPr/>
            <p:nvPr/>
          </p:nvSpPr>
          <p:spPr>
            <a:xfrm>
              <a:off x="5715300" y="4191275"/>
              <a:ext cx="21550" cy="14375"/>
            </a:xfrm>
            <a:custGeom>
              <a:avLst/>
              <a:gdLst/>
              <a:ahLst/>
              <a:cxnLst/>
              <a:rect l="l" t="t" r="r" b="b"/>
              <a:pathLst>
                <a:path w="862" h="575" extrusionOk="0">
                  <a:moveTo>
                    <a:pt x="57" y="0"/>
                  </a:moveTo>
                  <a:lnTo>
                    <a:pt x="0" y="100"/>
                  </a:lnTo>
                  <a:lnTo>
                    <a:pt x="806" y="574"/>
                  </a:lnTo>
                  <a:lnTo>
                    <a:pt x="862" y="47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91;p36">
              <a:extLst>
                <a:ext uri="{FF2B5EF4-FFF2-40B4-BE49-F238E27FC236}">
                  <a16:creationId xmlns:a16="http://schemas.microsoft.com/office/drawing/2014/main" xmlns="" id="{2BBD35EC-3150-4463-A422-3CF83E9CC46E}"/>
                </a:ext>
              </a:extLst>
            </p:cNvPr>
            <p:cNvSpPr/>
            <p:nvPr/>
          </p:nvSpPr>
          <p:spPr>
            <a:xfrm>
              <a:off x="5720925" y="4180800"/>
              <a:ext cx="20775" cy="7825"/>
            </a:xfrm>
            <a:custGeom>
              <a:avLst/>
              <a:gdLst/>
              <a:ahLst/>
              <a:cxnLst/>
              <a:rect l="l" t="t" r="r" b="b"/>
              <a:pathLst>
                <a:path w="831" h="313" extrusionOk="0">
                  <a:moveTo>
                    <a:pt x="25" y="1"/>
                  </a:moveTo>
                  <a:lnTo>
                    <a:pt x="0" y="107"/>
                  </a:lnTo>
                  <a:lnTo>
                    <a:pt x="799" y="313"/>
                  </a:lnTo>
                  <a:lnTo>
                    <a:pt x="830" y="201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92;p36">
              <a:extLst>
                <a:ext uri="{FF2B5EF4-FFF2-40B4-BE49-F238E27FC236}">
                  <a16:creationId xmlns:a16="http://schemas.microsoft.com/office/drawing/2014/main" xmlns="" id="{EF0936E3-CB23-47C4-B881-D35A44DA097A}"/>
                </a:ext>
              </a:extLst>
            </p:cNvPr>
            <p:cNvSpPr/>
            <p:nvPr/>
          </p:nvSpPr>
          <p:spPr>
            <a:xfrm>
              <a:off x="5619025" y="4185325"/>
              <a:ext cx="17800" cy="10950"/>
            </a:xfrm>
            <a:custGeom>
              <a:avLst/>
              <a:gdLst/>
              <a:ahLst/>
              <a:cxnLst/>
              <a:rect l="l" t="t" r="r" b="b"/>
              <a:pathLst>
                <a:path w="712" h="438" extrusionOk="0">
                  <a:moveTo>
                    <a:pt x="656" y="1"/>
                  </a:moveTo>
                  <a:lnTo>
                    <a:pt x="0" y="338"/>
                  </a:lnTo>
                  <a:lnTo>
                    <a:pt x="56" y="438"/>
                  </a:lnTo>
                  <a:lnTo>
                    <a:pt x="712" y="95"/>
                  </a:lnTo>
                  <a:lnTo>
                    <a:pt x="6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93;p36">
              <a:extLst>
                <a:ext uri="{FF2B5EF4-FFF2-40B4-BE49-F238E27FC236}">
                  <a16:creationId xmlns:a16="http://schemas.microsoft.com/office/drawing/2014/main" xmlns="" id="{AFE4DA33-F996-450D-86EE-F8450D6D58D0}"/>
                </a:ext>
              </a:extLst>
            </p:cNvPr>
            <p:cNvSpPr/>
            <p:nvPr/>
          </p:nvSpPr>
          <p:spPr>
            <a:xfrm>
              <a:off x="5611225" y="4172700"/>
              <a:ext cx="23275" cy="8125"/>
            </a:xfrm>
            <a:custGeom>
              <a:avLst/>
              <a:gdLst/>
              <a:ahLst/>
              <a:cxnLst/>
              <a:rect l="l" t="t" r="r" b="b"/>
              <a:pathLst>
                <a:path w="931" h="325" extrusionOk="0">
                  <a:moveTo>
                    <a:pt x="905" y="0"/>
                  </a:moveTo>
                  <a:lnTo>
                    <a:pt x="0" y="213"/>
                  </a:lnTo>
                  <a:lnTo>
                    <a:pt x="25" y="325"/>
                  </a:lnTo>
                  <a:lnTo>
                    <a:pt x="930" y="106"/>
                  </a:lnTo>
                  <a:lnTo>
                    <a:pt x="9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94;p36">
              <a:extLst>
                <a:ext uri="{FF2B5EF4-FFF2-40B4-BE49-F238E27FC236}">
                  <a16:creationId xmlns:a16="http://schemas.microsoft.com/office/drawing/2014/main" xmlns="" id="{845BDAFB-2AC9-45E4-8635-7FDA7FC83E93}"/>
                </a:ext>
              </a:extLst>
            </p:cNvPr>
            <p:cNvSpPr/>
            <p:nvPr/>
          </p:nvSpPr>
          <p:spPr>
            <a:xfrm>
              <a:off x="5611850" y="4160050"/>
              <a:ext cx="20925" cy="3925"/>
            </a:xfrm>
            <a:custGeom>
              <a:avLst/>
              <a:gdLst/>
              <a:ahLst/>
              <a:cxnLst/>
              <a:rect l="l" t="t" r="r" b="b"/>
              <a:pathLst>
                <a:path w="837" h="157" extrusionOk="0">
                  <a:moveTo>
                    <a:pt x="6" y="1"/>
                  </a:moveTo>
                  <a:lnTo>
                    <a:pt x="0" y="113"/>
                  </a:lnTo>
                  <a:lnTo>
                    <a:pt x="830" y="157"/>
                  </a:lnTo>
                  <a:lnTo>
                    <a:pt x="837" y="44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95;p36">
              <a:extLst>
                <a:ext uri="{FF2B5EF4-FFF2-40B4-BE49-F238E27FC236}">
                  <a16:creationId xmlns:a16="http://schemas.microsoft.com/office/drawing/2014/main" xmlns="" id="{A6F56F94-B004-4B9F-96B3-D9C34841E6E1}"/>
                </a:ext>
              </a:extLst>
            </p:cNvPr>
            <p:cNvSpPr/>
            <p:nvPr/>
          </p:nvSpPr>
          <p:spPr>
            <a:xfrm>
              <a:off x="5732925" y="4077125"/>
              <a:ext cx="126900" cy="118675"/>
            </a:xfrm>
            <a:custGeom>
              <a:avLst/>
              <a:gdLst/>
              <a:ahLst/>
              <a:cxnLst/>
              <a:rect l="l" t="t" r="r" b="b"/>
              <a:pathLst>
                <a:path w="5076" h="4747" extrusionOk="0">
                  <a:moveTo>
                    <a:pt x="2559" y="1"/>
                  </a:moveTo>
                  <a:cubicBezTo>
                    <a:pt x="2427" y="1"/>
                    <a:pt x="2294" y="12"/>
                    <a:pt x="2160" y="35"/>
                  </a:cubicBezTo>
                  <a:cubicBezTo>
                    <a:pt x="868" y="253"/>
                    <a:pt x="1" y="1470"/>
                    <a:pt x="213" y="2762"/>
                  </a:cubicBezTo>
                  <a:cubicBezTo>
                    <a:pt x="375" y="3711"/>
                    <a:pt x="1087" y="4472"/>
                    <a:pt x="2023" y="4685"/>
                  </a:cubicBezTo>
                  <a:cubicBezTo>
                    <a:pt x="2202" y="4727"/>
                    <a:pt x="2383" y="4747"/>
                    <a:pt x="2561" y="4747"/>
                  </a:cubicBezTo>
                  <a:cubicBezTo>
                    <a:pt x="3315" y="4747"/>
                    <a:pt x="4034" y="4384"/>
                    <a:pt x="4489" y="3748"/>
                  </a:cubicBezTo>
                  <a:cubicBezTo>
                    <a:pt x="5044" y="2968"/>
                    <a:pt x="5075" y="1926"/>
                    <a:pt x="4564" y="1114"/>
                  </a:cubicBezTo>
                  <a:cubicBezTo>
                    <a:pt x="4129" y="417"/>
                    <a:pt x="3367" y="1"/>
                    <a:pt x="25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96;p36">
              <a:extLst>
                <a:ext uri="{FF2B5EF4-FFF2-40B4-BE49-F238E27FC236}">
                  <a16:creationId xmlns:a16="http://schemas.microsoft.com/office/drawing/2014/main" xmlns="" id="{EB3681B8-C0E3-4F5E-9E08-5D994644AEAB}"/>
                </a:ext>
              </a:extLst>
            </p:cNvPr>
            <p:cNvSpPr/>
            <p:nvPr/>
          </p:nvSpPr>
          <p:spPr>
            <a:xfrm>
              <a:off x="5538350" y="4023500"/>
              <a:ext cx="126875" cy="118625"/>
            </a:xfrm>
            <a:custGeom>
              <a:avLst/>
              <a:gdLst/>
              <a:ahLst/>
              <a:cxnLst/>
              <a:rect l="l" t="t" r="r" b="b"/>
              <a:pathLst>
                <a:path w="5075" h="4745" extrusionOk="0">
                  <a:moveTo>
                    <a:pt x="2554" y="0"/>
                  </a:moveTo>
                  <a:cubicBezTo>
                    <a:pt x="2426" y="0"/>
                    <a:pt x="2296" y="11"/>
                    <a:pt x="2166" y="32"/>
                  </a:cubicBezTo>
                  <a:cubicBezTo>
                    <a:pt x="874" y="251"/>
                    <a:pt x="0" y="1474"/>
                    <a:pt x="219" y="2766"/>
                  </a:cubicBezTo>
                  <a:cubicBezTo>
                    <a:pt x="375" y="3709"/>
                    <a:pt x="1086" y="4470"/>
                    <a:pt x="2023" y="4683"/>
                  </a:cubicBezTo>
                  <a:cubicBezTo>
                    <a:pt x="2202" y="4724"/>
                    <a:pt x="2383" y="4745"/>
                    <a:pt x="2562" y="4745"/>
                  </a:cubicBezTo>
                  <a:cubicBezTo>
                    <a:pt x="3317" y="4745"/>
                    <a:pt x="4039" y="4383"/>
                    <a:pt x="4488" y="3752"/>
                  </a:cubicBezTo>
                  <a:cubicBezTo>
                    <a:pt x="5044" y="2966"/>
                    <a:pt x="5075" y="1930"/>
                    <a:pt x="4569" y="1112"/>
                  </a:cubicBezTo>
                  <a:cubicBezTo>
                    <a:pt x="4128" y="412"/>
                    <a:pt x="3361" y="0"/>
                    <a:pt x="25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97;p36">
              <a:extLst>
                <a:ext uri="{FF2B5EF4-FFF2-40B4-BE49-F238E27FC236}">
                  <a16:creationId xmlns:a16="http://schemas.microsoft.com/office/drawing/2014/main" xmlns="" id="{C4C080DF-26F4-41EA-A082-ED27F3C219F6}"/>
                </a:ext>
              </a:extLst>
            </p:cNvPr>
            <p:cNvSpPr/>
            <p:nvPr/>
          </p:nvSpPr>
          <p:spPr>
            <a:xfrm>
              <a:off x="5743850" y="4087475"/>
              <a:ext cx="118776" cy="104529"/>
            </a:xfrm>
            <a:custGeom>
              <a:avLst/>
              <a:gdLst/>
              <a:ahLst/>
              <a:cxnLst/>
              <a:rect l="l" t="t" r="r" b="b"/>
              <a:pathLst>
                <a:path w="5394" h="4747" extrusionOk="0">
                  <a:moveTo>
                    <a:pt x="2698" y="0"/>
                  </a:moveTo>
                  <a:cubicBezTo>
                    <a:pt x="1954" y="0"/>
                    <a:pt x="1223" y="349"/>
                    <a:pt x="762" y="1004"/>
                  </a:cubicBezTo>
                  <a:cubicBezTo>
                    <a:pt x="1" y="2072"/>
                    <a:pt x="257" y="3551"/>
                    <a:pt x="1324" y="4312"/>
                  </a:cubicBezTo>
                  <a:cubicBezTo>
                    <a:pt x="1741" y="4606"/>
                    <a:pt x="2219" y="4746"/>
                    <a:pt x="2692" y="4746"/>
                  </a:cubicBezTo>
                  <a:cubicBezTo>
                    <a:pt x="3437" y="4746"/>
                    <a:pt x="4170" y="4397"/>
                    <a:pt x="4632" y="3744"/>
                  </a:cubicBezTo>
                  <a:cubicBezTo>
                    <a:pt x="5394" y="2671"/>
                    <a:pt x="5138" y="1191"/>
                    <a:pt x="4070" y="436"/>
                  </a:cubicBezTo>
                  <a:cubicBezTo>
                    <a:pt x="3652" y="142"/>
                    <a:pt x="3173" y="0"/>
                    <a:pt x="2698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98;p36">
              <a:extLst>
                <a:ext uri="{FF2B5EF4-FFF2-40B4-BE49-F238E27FC236}">
                  <a16:creationId xmlns:a16="http://schemas.microsoft.com/office/drawing/2014/main" xmlns="" id="{EE7598AB-9E62-4FD9-B8E5-7C230C8CCD94}"/>
                </a:ext>
              </a:extLst>
            </p:cNvPr>
            <p:cNvSpPr/>
            <p:nvPr/>
          </p:nvSpPr>
          <p:spPr>
            <a:xfrm>
              <a:off x="5552702" y="4032811"/>
              <a:ext cx="112370" cy="105109"/>
            </a:xfrm>
            <a:custGeom>
              <a:avLst/>
              <a:gdLst/>
              <a:ahLst/>
              <a:cxnLst/>
              <a:rect l="l" t="t" r="r" b="b"/>
              <a:pathLst>
                <a:path w="5076" h="4748" extrusionOk="0">
                  <a:moveTo>
                    <a:pt x="2558" y="1"/>
                  </a:moveTo>
                  <a:cubicBezTo>
                    <a:pt x="2427" y="1"/>
                    <a:pt x="2293" y="12"/>
                    <a:pt x="2160" y="35"/>
                  </a:cubicBezTo>
                  <a:cubicBezTo>
                    <a:pt x="868" y="253"/>
                    <a:pt x="1" y="1477"/>
                    <a:pt x="213" y="2763"/>
                  </a:cubicBezTo>
                  <a:cubicBezTo>
                    <a:pt x="369" y="3711"/>
                    <a:pt x="1087" y="4473"/>
                    <a:pt x="2023" y="4685"/>
                  </a:cubicBezTo>
                  <a:cubicBezTo>
                    <a:pt x="2201" y="4727"/>
                    <a:pt x="2381" y="4747"/>
                    <a:pt x="2559" y="4747"/>
                  </a:cubicBezTo>
                  <a:cubicBezTo>
                    <a:pt x="3311" y="4747"/>
                    <a:pt x="4034" y="4385"/>
                    <a:pt x="4488" y="3749"/>
                  </a:cubicBezTo>
                  <a:cubicBezTo>
                    <a:pt x="5044" y="2968"/>
                    <a:pt x="5075" y="1926"/>
                    <a:pt x="4563" y="1115"/>
                  </a:cubicBezTo>
                  <a:cubicBezTo>
                    <a:pt x="4129" y="417"/>
                    <a:pt x="3367" y="1"/>
                    <a:pt x="2558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99;p36">
              <a:extLst>
                <a:ext uri="{FF2B5EF4-FFF2-40B4-BE49-F238E27FC236}">
                  <a16:creationId xmlns:a16="http://schemas.microsoft.com/office/drawing/2014/main" xmlns="" id="{00561A32-9506-4B25-BB3A-07BBC3843077}"/>
                </a:ext>
              </a:extLst>
            </p:cNvPr>
            <p:cNvSpPr/>
            <p:nvPr/>
          </p:nvSpPr>
          <p:spPr>
            <a:xfrm>
              <a:off x="5624475" y="4116950"/>
              <a:ext cx="112375" cy="101200"/>
            </a:xfrm>
            <a:custGeom>
              <a:avLst/>
              <a:gdLst/>
              <a:ahLst/>
              <a:cxnLst/>
              <a:rect l="l" t="t" r="r" b="b"/>
              <a:pathLst>
                <a:path w="4495" h="4048" extrusionOk="0">
                  <a:moveTo>
                    <a:pt x="2249" y="1"/>
                  </a:moveTo>
                  <a:cubicBezTo>
                    <a:pt x="1701" y="1"/>
                    <a:pt x="1155" y="222"/>
                    <a:pt x="756" y="657"/>
                  </a:cubicBezTo>
                  <a:cubicBezTo>
                    <a:pt x="1" y="1481"/>
                    <a:pt x="57" y="2761"/>
                    <a:pt x="881" y="3516"/>
                  </a:cubicBezTo>
                  <a:cubicBezTo>
                    <a:pt x="1269" y="3872"/>
                    <a:pt x="1759" y="4048"/>
                    <a:pt x="2247" y="4048"/>
                  </a:cubicBezTo>
                  <a:cubicBezTo>
                    <a:pt x="2795" y="4048"/>
                    <a:pt x="3340" y="3827"/>
                    <a:pt x="3740" y="3391"/>
                  </a:cubicBezTo>
                  <a:cubicBezTo>
                    <a:pt x="4495" y="2567"/>
                    <a:pt x="4439" y="1288"/>
                    <a:pt x="3615" y="533"/>
                  </a:cubicBezTo>
                  <a:cubicBezTo>
                    <a:pt x="3226" y="177"/>
                    <a:pt x="2737" y="1"/>
                    <a:pt x="2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00;p36">
              <a:extLst>
                <a:ext uri="{FF2B5EF4-FFF2-40B4-BE49-F238E27FC236}">
                  <a16:creationId xmlns:a16="http://schemas.microsoft.com/office/drawing/2014/main" xmlns="" id="{0C7A35BC-F7B0-47E4-BCBD-02454FAF987B}"/>
                </a:ext>
              </a:extLst>
            </p:cNvPr>
            <p:cNvSpPr/>
            <p:nvPr/>
          </p:nvSpPr>
          <p:spPr>
            <a:xfrm>
              <a:off x="5676450" y="4137675"/>
              <a:ext cx="10150" cy="30050"/>
            </a:xfrm>
            <a:custGeom>
              <a:avLst/>
              <a:gdLst/>
              <a:ahLst/>
              <a:cxnLst/>
              <a:rect l="l" t="t" r="r" b="b"/>
              <a:pathLst>
                <a:path w="406" h="1202" extrusionOk="0">
                  <a:moveTo>
                    <a:pt x="318" y="0"/>
                  </a:moveTo>
                  <a:cubicBezTo>
                    <a:pt x="283" y="0"/>
                    <a:pt x="254" y="28"/>
                    <a:pt x="244" y="59"/>
                  </a:cubicBezTo>
                  <a:lnTo>
                    <a:pt x="13" y="1114"/>
                  </a:lnTo>
                  <a:cubicBezTo>
                    <a:pt x="0" y="1152"/>
                    <a:pt x="25" y="1195"/>
                    <a:pt x="69" y="1202"/>
                  </a:cubicBezTo>
                  <a:lnTo>
                    <a:pt x="88" y="1202"/>
                  </a:lnTo>
                  <a:cubicBezTo>
                    <a:pt x="119" y="1202"/>
                    <a:pt x="150" y="1177"/>
                    <a:pt x="163" y="1145"/>
                  </a:cubicBezTo>
                  <a:lnTo>
                    <a:pt x="394" y="97"/>
                  </a:lnTo>
                  <a:cubicBezTo>
                    <a:pt x="406" y="53"/>
                    <a:pt x="381" y="9"/>
                    <a:pt x="337" y="3"/>
                  </a:cubicBezTo>
                  <a:cubicBezTo>
                    <a:pt x="331" y="1"/>
                    <a:pt x="324" y="0"/>
                    <a:pt x="318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01;p36">
              <a:extLst>
                <a:ext uri="{FF2B5EF4-FFF2-40B4-BE49-F238E27FC236}">
                  <a16:creationId xmlns:a16="http://schemas.microsoft.com/office/drawing/2014/main" xmlns="" id="{DBD7C907-DC4F-4B9B-8235-E0AE339FFA0F}"/>
                </a:ext>
              </a:extLst>
            </p:cNvPr>
            <p:cNvSpPr/>
            <p:nvPr/>
          </p:nvSpPr>
          <p:spPr>
            <a:xfrm>
              <a:off x="5656000" y="4161300"/>
              <a:ext cx="53000" cy="45625"/>
            </a:xfrm>
            <a:custGeom>
              <a:avLst/>
              <a:gdLst/>
              <a:ahLst/>
              <a:cxnLst/>
              <a:rect l="l" t="t" r="r" b="b"/>
              <a:pathLst>
                <a:path w="2120" h="1825" extrusionOk="0">
                  <a:moveTo>
                    <a:pt x="943" y="1"/>
                  </a:moveTo>
                  <a:lnTo>
                    <a:pt x="943" y="1"/>
                  </a:lnTo>
                  <a:cubicBezTo>
                    <a:pt x="788" y="410"/>
                    <a:pt x="525" y="652"/>
                    <a:pt x="228" y="652"/>
                  </a:cubicBezTo>
                  <a:cubicBezTo>
                    <a:pt x="154" y="652"/>
                    <a:pt x="78" y="637"/>
                    <a:pt x="1" y="606"/>
                  </a:cubicBezTo>
                  <a:lnTo>
                    <a:pt x="1" y="606"/>
                  </a:lnTo>
                  <a:cubicBezTo>
                    <a:pt x="69" y="1162"/>
                    <a:pt x="125" y="1730"/>
                    <a:pt x="999" y="1823"/>
                  </a:cubicBezTo>
                  <a:cubicBezTo>
                    <a:pt x="1018" y="1824"/>
                    <a:pt x="1037" y="1824"/>
                    <a:pt x="1055" y="1824"/>
                  </a:cubicBezTo>
                  <a:cubicBezTo>
                    <a:pt x="2120" y="1824"/>
                    <a:pt x="2042" y="588"/>
                    <a:pt x="2042" y="587"/>
                  </a:cubicBezTo>
                  <a:lnTo>
                    <a:pt x="2042" y="587"/>
                  </a:lnTo>
                  <a:cubicBezTo>
                    <a:pt x="1974" y="871"/>
                    <a:pt x="1778" y="1004"/>
                    <a:pt x="1570" y="1004"/>
                  </a:cubicBezTo>
                  <a:cubicBezTo>
                    <a:pt x="1224" y="1004"/>
                    <a:pt x="842" y="639"/>
                    <a:pt x="943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902;p36">
              <a:extLst>
                <a:ext uri="{FF2B5EF4-FFF2-40B4-BE49-F238E27FC236}">
                  <a16:creationId xmlns:a16="http://schemas.microsoft.com/office/drawing/2014/main" xmlns="" id="{DBA5673D-59E7-42B7-99A4-B269219BC2C1}"/>
                </a:ext>
              </a:extLst>
            </p:cNvPr>
            <p:cNvSpPr/>
            <p:nvPr/>
          </p:nvSpPr>
          <p:spPr>
            <a:xfrm>
              <a:off x="5661775" y="4161150"/>
              <a:ext cx="25300" cy="32475"/>
            </a:xfrm>
            <a:custGeom>
              <a:avLst/>
              <a:gdLst/>
              <a:ahLst/>
              <a:cxnLst/>
              <a:rect l="l" t="t" r="r" b="b"/>
              <a:pathLst>
                <a:path w="1012" h="1299" extrusionOk="0">
                  <a:moveTo>
                    <a:pt x="712" y="0"/>
                  </a:moveTo>
                  <a:cubicBezTo>
                    <a:pt x="637" y="356"/>
                    <a:pt x="356" y="631"/>
                    <a:pt x="1" y="700"/>
                  </a:cubicBezTo>
                  <a:lnTo>
                    <a:pt x="144" y="1255"/>
                  </a:lnTo>
                  <a:lnTo>
                    <a:pt x="856" y="1299"/>
                  </a:lnTo>
                  <a:lnTo>
                    <a:pt x="1012" y="868"/>
                  </a:lnTo>
                  <a:cubicBezTo>
                    <a:pt x="706" y="650"/>
                    <a:pt x="800" y="650"/>
                    <a:pt x="7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03;p36">
              <a:extLst>
                <a:ext uri="{FF2B5EF4-FFF2-40B4-BE49-F238E27FC236}">
                  <a16:creationId xmlns:a16="http://schemas.microsoft.com/office/drawing/2014/main" xmlns="" id="{F1BE328C-8160-4751-AEBF-311CD0AEF853}"/>
                </a:ext>
              </a:extLst>
            </p:cNvPr>
            <p:cNvSpPr/>
            <p:nvPr/>
          </p:nvSpPr>
          <p:spPr>
            <a:xfrm>
              <a:off x="5646475" y="4156050"/>
              <a:ext cx="63025" cy="32275"/>
            </a:xfrm>
            <a:custGeom>
              <a:avLst/>
              <a:gdLst/>
              <a:ahLst/>
              <a:cxnLst/>
              <a:rect l="l" t="t" r="r" b="b"/>
              <a:pathLst>
                <a:path w="2521" h="1291" extrusionOk="0">
                  <a:moveTo>
                    <a:pt x="189" y="0"/>
                  </a:moveTo>
                  <a:cubicBezTo>
                    <a:pt x="157" y="0"/>
                    <a:pt x="128" y="15"/>
                    <a:pt x="126" y="48"/>
                  </a:cubicBezTo>
                  <a:cubicBezTo>
                    <a:pt x="1" y="523"/>
                    <a:pt x="219" y="872"/>
                    <a:pt x="488" y="953"/>
                  </a:cubicBezTo>
                  <a:cubicBezTo>
                    <a:pt x="538" y="970"/>
                    <a:pt x="591" y="979"/>
                    <a:pt x="646" y="979"/>
                  </a:cubicBezTo>
                  <a:cubicBezTo>
                    <a:pt x="840" y="979"/>
                    <a:pt x="1058" y="866"/>
                    <a:pt x="1243" y="560"/>
                  </a:cubicBezTo>
                  <a:cubicBezTo>
                    <a:pt x="1287" y="966"/>
                    <a:pt x="1549" y="1216"/>
                    <a:pt x="1836" y="1278"/>
                  </a:cubicBezTo>
                  <a:cubicBezTo>
                    <a:pt x="1873" y="1284"/>
                    <a:pt x="1911" y="1290"/>
                    <a:pt x="1948" y="1290"/>
                  </a:cubicBezTo>
                  <a:cubicBezTo>
                    <a:pt x="2179" y="1290"/>
                    <a:pt x="2416" y="1153"/>
                    <a:pt x="2498" y="816"/>
                  </a:cubicBezTo>
                  <a:cubicBezTo>
                    <a:pt x="2521" y="766"/>
                    <a:pt x="2464" y="731"/>
                    <a:pt x="2413" y="731"/>
                  </a:cubicBezTo>
                  <a:cubicBezTo>
                    <a:pt x="2382" y="731"/>
                    <a:pt x="2353" y="745"/>
                    <a:pt x="2348" y="779"/>
                  </a:cubicBezTo>
                  <a:cubicBezTo>
                    <a:pt x="2285" y="1041"/>
                    <a:pt x="2112" y="1131"/>
                    <a:pt x="1951" y="1131"/>
                  </a:cubicBezTo>
                  <a:cubicBezTo>
                    <a:pt x="1920" y="1131"/>
                    <a:pt x="1890" y="1128"/>
                    <a:pt x="1861" y="1122"/>
                  </a:cubicBezTo>
                  <a:cubicBezTo>
                    <a:pt x="1568" y="1066"/>
                    <a:pt x="1318" y="735"/>
                    <a:pt x="1399" y="217"/>
                  </a:cubicBezTo>
                  <a:cubicBezTo>
                    <a:pt x="1405" y="179"/>
                    <a:pt x="1387" y="142"/>
                    <a:pt x="1343" y="130"/>
                  </a:cubicBezTo>
                  <a:cubicBezTo>
                    <a:pt x="1338" y="129"/>
                    <a:pt x="1333" y="128"/>
                    <a:pt x="1329" y="128"/>
                  </a:cubicBezTo>
                  <a:cubicBezTo>
                    <a:pt x="1296" y="128"/>
                    <a:pt x="1266" y="147"/>
                    <a:pt x="1255" y="179"/>
                  </a:cubicBezTo>
                  <a:cubicBezTo>
                    <a:pt x="1070" y="662"/>
                    <a:pt x="822" y="824"/>
                    <a:pt x="632" y="824"/>
                  </a:cubicBezTo>
                  <a:cubicBezTo>
                    <a:pt x="599" y="824"/>
                    <a:pt x="567" y="819"/>
                    <a:pt x="538" y="810"/>
                  </a:cubicBezTo>
                  <a:cubicBezTo>
                    <a:pt x="332" y="741"/>
                    <a:pt x="176" y="454"/>
                    <a:pt x="275" y="86"/>
                  </a:cubicBezTo>
                  <a:cubicBezTo>
                    <a:pt x="298" y="36"/>
                    <a:pt x="239" y="0"/>
                    <a:pt x="189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04;p36">
              <a:extLst>
                <a:ext uri="{FF2B5EF4-FFF2-40B4-BE49-F238E27FC236}">
                  <a16:creationId xmlns:a16="http://schemas.microsoft.com/office/drawing/2014/main" xmlns="" id="{25199200-CAA3-4FEC-92BE-639435761C3F}"/>
                </a:ext>
              </a:extLst>
            </p:cNvPr>
            <p:cNvSpPr/>
            <p:nvPr/>
          </p:nvSpPr>
          <p:spPr>
            <a:xfrm>
              <a:off x="5656775" y="4116675"/>
              <a:ext cx="62450" cy="27900"/>
            </a:xfrm>
            <a:custGeom>
              <a:avLst/>
              <a:gdLst/>
              <a:ahLst/>
              <a:cxnLst/>
              <a:rect l="l" t="t" r="r" b="b"/>
              <a:pathLst>
                <a:path w="2498" h="1116" extrusionOk="0">
                  <a:moveTo>
                    <a:pt x="959" y="1"/>
                  </a:moveTo>
                  <a:cubicBezTo>
                    <a:pt x="633" y="1"/>
                    <a:pt x="304" y="80"/>
                    <a:pt x="1" y="244"/>
                  </a:cubicBezTo>
                  <a:cubicBezTo>
                    <a:pt x="293" y="809"/>
                    <a:pt x="859" y="1116"/>
                    <a:pt x="1436" y="1116"/>
                  </a:cubicBezTo>
                  <a:cubicBezTo>
                    <a:pt x="1809" y="1116"/>
                    <a:pt x="2186" y="988"/>
                    <a:pt x="2498" y="718"/>
                  </a:cubicBezTo>
                  <a:cubicBezTo>
                    <a:pt x="2106" y="251"/>
                    <a:pt x="1538" y="1"/>
                    <a:pt x="959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05;p36">
              <a:extLst>
                <a:ext uri="{FF2B5EF4-FFF2-40B4-BE49-F238E27FC236}">
                  <a16:creationId xmlns:a16="http://schemas.microsoft.com/office/drawing/2014/main" xmlns="" id="{5C413992-8810-401E-A650-3A7F50BC86CD}"/>
                </a:ext>
              </a:extLst>
            </p:cNvPr>
            <p:cNvSpPr/>
            <p:nvPr/>
          </p:nvSpPr>
          <p:spPr>
            <a:xfrm>
              <a:off x="5832025" y="4213575"/>
              <a:ext cx="129325" cy="95175"/>
            </a:xfrm>
            <a:custGeom>
              <a:avLst/>
              <a:gdLst/>
              <a:ahLst/>
              <a:cxnLst/>
              <a:rect l="l" t="t" r="r" b="b"/>
              <a:pathLst>
                <a:path w="5173" h="3807" extrusionOk="0">
                  <a:moveTo>
                    <a:pt x="4077" y="1"/>
                  </a:moveTo>
                  <a:cubicBezTo>
                    <a:pt x="2903" y="1"/>
                    <a:pt x="0" y="3427"/>
                    <a:pt x="0" y="3427"/>
                  </a:cubicBezTo>
                  <a:cubicBezTo>
                    <a:pt x="387" y="3704"/>
                    <a:pt x="737" y="3806"/>
                    <a:pt x="1027" y="3806"/>
                  </a:cubicBezTo>
                  <a:cubicBezTo>
                    <a:pt x="1591" y="3806"/>
                    <a:pt x="1933" y="3421"/>
                    <a:pt x="1892" y="3165"/>
                  </a:cubicBezTo>
                  <a:lnTo>
                    <a:pt x="1892" y="3165"/>
                  </a:lnTo>
                  <a:cubicBezTo>
                    <a:pt x="2038" y="3229"/>
                    <a:pt x="2184" y="3257"/>
                    <a:pt x="2323" y="3257"/>
                  </a:cubicBezTo>
                  <a:cubicBezTo>
                    <a:pt x="2959" y="3257"/>
                    <a:pt x="3469" y="2673"/>
                    <a:pt x="3402" y="2279"/>
                  </a:cubicBezTo>
                  <a:lnTo>
                    <a:pt x="3402" y="2279"/>
                  </a:lnTo>
                  <a:cubicBezTo>
                    <a:pt x="3422" y="2280"/>
                    <a:pt x="3442" y="2280"/>
                    <a:pt x="3462" y="2280"/>
                  </a:cubicBezTo>
                  <a:cubicBezTo>
                    <a:pt x="4508" y="2280"/>
                    <a:pt x="5173" y="1155"/>
                    <a:pt x="4413" y="157"/>
                  </a:cubicBezTo>
                  <a:cubicBezTo>
                    <a:pt x="4331" y="49"/>
                    <a:pt x="4216" y="1"/>
                    <a:pt x="4077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06;p36">
              <a:extLst>
                <a:ext uri="{FF2B5EF4-FFF2-40B4-BE49-F238E27FC236}">
                  <a16:creationId xmlns:a16="http://schemas.microsoft.com/office/drawing/2014/main" xmlns="" id="{C9D6ADEE-37DE-4FB3-AA80-62E09EC55EE2}"/>
                </a:ext>
              </a:extLst>
            </p:cNvPr>
            <p:cNvSpPr/>
            <p:nvPr/>
          </p:nvSpPr>
          <p:spPr>
            <a:xfrm>
              <a:off x="5862350" y="4270875"/>
              <a:ext cx="19000" cy="23725"/>
            </a:xfrm>
            <a:custGeom>
              <a:avLst/>
              <a:gdLst/>
              <a:ahLst/>
              <a:cxnLst/>
              <a:rect l="l" t="t" r="r" b="b"/>
              <a:pathLst>
                <a:path w="760" h="949" extrusionOk="0">
                  <a:moveTo>
                    <a:pt x="115" y="1"/>
                  </a:moveTo>
                  <a:cubicBezTo>
                    <a:pt x="46" y="1"/>
                    <a:pt x="0" y="102"/>
                    <a:pt x="79" y="149"/>
                  </a:cubicBezTo>
                  <a:cubicBezTo>
                    <a:pt x="86" y="149"/>
                    <a:pt x="523" y="393"/>
                    <a:pt x="597" y="886"/>
                  </a:cubicBezTo>
                  <a:cubicBezTo>
                    <a:pt x="604" y="923"/>
                    <a:pt x="641" y="948"/>
                    <a:pt x="679" y="948"/>
                  </a:cubicBezTo>
                  <a:lnTo>
                    <a:pt x="691" y="948"/>
                  </a:lnTo>
                  <a:cubicBezTo>
                    <a:pt x="735" y="942"/>
                    <a:pt x="760" y="898"/>
                    <a:pt x="754" y="861"/>
                  </a:cubicBezTo>
                  <a:cubicBezTo>
                    <a:pt x="660" y="293"/>
                    <a:pt x="179" y="24"/>
                    <a:pt x="154" y="12"/>
                  </a:cubicBezTo>
                  <a:cubicBezTo>
                    <a:pt x="141" y="4"/>
                    <a:pt x="127" y="1"/>
                    <a:pt x="11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07;p36">
              <a:extLst>
                <a:ext uri="{FF2B5EF4-FFF2-40B4-BE49-F238E27FC236}">
                  <a16:creationId xmlns:a16="http://schemas.microsoft.com/office/drawing/2014/main" xmlns="" id="{ACE64F2C-C750-469E-BB17-3D1F369DDBE6}"/>
                </a:ext>
              </a:extLst>
            </p:cNvPr>
            <p:cNvSpPr/>
            <p:nvPr/>
          </p:nvSpPr>
          <p:spPr>
            <a:xfrm>
              <a:off x="5903625" y="4253325"/>
              <a:ext cx="15500" cy="19100"/>
            </a:xfrm>
            <a:custGeom>
              <a:avLst/>
              <a:gdLst/>
              <a:ahLst/>
              <a:cxnLst/>
              <a:rect l="l" t="t" r="r" b="b"/>
              <a:pathLst>
                <a:path w="620" h="764" extrusionOk="0">
                  <a:moveTo>
                    <a:pt x="109" y="0"/>
                  </a:moveTo>
                  <a:cubicBezTo>
                    <a:pt x="33" y="0"/>
                    <a:pt x="1" y="111"/>
                    <a:pt x="76" y="146"/>
                  </a:cubicBezTo>
                  <a:cubicBezTo>
                    <a:pt x="89" y="152"/>
                    <a:pt x="388" y="258"/>
                    <a:pt x="463" y="695"/>
                  </a:cubicBezTo>
                  <a:cubicBezTo>
                    <a:pt x="469" y="733"/>
                    <a:pt x="501" y="764"/>
                    <a:pt x="538" y="764"/>
                  </a:cubicBezTo>
                  <a:lnTo>
                    <a:pt x="551" y="758"/>
                  </a:lnTo>
                  <a:cubicBezTo>
                    <a:pt x="588" y="751"/>
                    <a:pt x="619" y="714"/>
                    <a:pt x="613" y="670"/>
                  </a:cubicBezTo>
                  <a:cubicBezTo>
                    <a:pt x="526" y="133"/>
                    <a:pt x="139" y="2"/>
                    <a:pt x="126" y="2"/>
                  </a:cubicBezTo>
                  <a:cubicBezTo>
                    <a:pt x="120" y="1"/>
                    <a:pt x="114" y="0"/>
                    <a:pt x="109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08;p36">
              <a:extLst>
                <a:ext uri="{FF2B5EF4-FFF2-40B4-BE49-F238E27FC236}">
                  <a16:creationId xmlns:a16="http://schemas.microsoft.com/office/drawing/2014/main" xmlns="" id="{A49A71DD-4CB0-4769-A947-A97378F1F0FD}"/>
                </a:ext>
              </a:extLst>
            </p:cNvPr>
            <p:cNvSpPr/>
            <p:nvPr/>
          </p:nvSpPr>
          <p:spPr>
            <a:xfrm>
              <a:off x="5733875" y="4074950"/>
              <a:ext cx="138225" cy="122725"/>
            </a:xfrm>
            <a:custGeom>
              <a:avLst/>
              <a:gdLst/>
              <a:ahLst/>
              <a:cxnLst/>
              <a:rect l="l" t="t" r="r" b="b"/>
              <a:pathLst>
                <a:path w="5529" h="4909" extrusionOk="0">
                  <a:moveTo>
                    <a:pt x="2524" y="165"/>
                  </a:moveTo>
                  <a:cubicBezTo>
                    <a:pt x="4472" y="165"/>
                    <a:pt x="5529" y="2452"/>
                    <a:pt x="4270" y="3942"/>
                  </a:cubicBezTo>
                  <a:cubicBezTo>
                    <a:pt x="3797" y="4500"/>
                    <a:pt x="3160" y="4756"/>
                    <a:pt x="2532" y="4756"/>
                  </a:cubicBezTo>
                  <a:cubicBezTo>
                    <a:pt x="1482" y="4756"/>
                    <a:pt x="455" y="4043"/>
                    <a:pt x="256" y="2837"/>
                  </a:cubicBezTo>
                  <a:cubicBezTo>
                    <a:pt x="44" y="1588"/>
                    <a:pt x="887" y="409"/>
                    <a:pt x="2135" y="196"/>
                  </a:cubicBezTo>
                  <a:cubicBezTo>
                    <a:pt x="2260" y="171"/>
                    <a:pt x="2391" y="165"/>
                    <a:pt x="2516" y="165"/>
                  </a:cubicBezTo>
                  <a:cubicBezTo>
                    <a:pt x="2518" y="165"/>
                    <a:pt x="2521" y="165"/>
                    <a:pt x="2524" y="165"/>
                  </a:cubicBezTo>
                  <a:close/>
                  <a:moveTo>
                    <a:pt x="2509" y="0"/>
                  </a:moveTo>
                  <a:cubicBezTo>
                    <a:pt x="2439" y="0"/>
                    <a:pt x="2368" y="3"/>
                    <a:pt x="2297" y="9"/>
                  </a:cubicBezTo>
                  <a:cubicBezTo>
                    <a:pt x="986" y="122"/>
                    <a:pt x="0" y="1245"/>
                    <a:pt x="56" y="2562"/>
                  </a:cubicBezTo>
                  <a:cubicBezTo>
                    <a:pt x="113" y="3873"/>
                    <a:pt x="1192" y="4909"/>
                    <a:pt x="2509" y="4909"/>
                  </a:cubicBezTo>
                  <a:cubicBezTo>
                    <a:pt x="2647" y="4909"/>
                    <a:pt x="2784" y="4897"/>
                    <a:pt x="2921" y="4872"/>
                  </a:cubicBezTo>
                  <a:cubicBezTo>
                    <a:pt x="4220" y="4653"/>
                    <a:pt x="5112" y="3448"/>
                    <a:pt x="4944" y="2144"/>
                  </a:cubicBezTo>
                  <a:cubicBezTo>
                    <a:pt x="4784" y="910"/>
                    <a:pt x="3732" y="0"/>
                    <a:pt x="2509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09;p36">
              <a:extLst>
                <a:ext uri="{FF2B5EF4-FFF2-40B4-BE49-F238E27FC236}">
                  <a16:creationId xmlns:a16="http://schemas.microsoft.com/office/drawing/2014/main" xmlns="" id="{948A51F3-D7A4-4737-BE64-E6D728F3324F}"/>
                </a:ext>
              </a:extLst>
            </p:cNvPr>
            <p:cNvSpPr/>
            <p:nvPr/>
          </p:nvSpPr>
          <p:spPr>
            <a:xfrm>
              <a:off x="5539600" y="4021575"/>
              <a:ext cx="138125" cy="122425"/>
            </a:xfrm>
            <a:custGeom>
              <a:avLst/>
              <a:gdLst/>
              <a:ahLst/>
              <a:cxnLst/>
              <a:rect l="l" t="t" r="r" b="b"/>
              <a:pathLst>
                <a:path w="5525" h="4897" extrusionOk="0">
                  <a:moveTo>
                    <a:pt x="2505" y="153"/>
                  </a:moveTo>
                  <a:cubicBezTo>
                    <a:pt x="2509" y="153"/>
                    <a:pt x="2512" y="153"/>
                    <a:pt x="2516" y="153"/>
                  </a:cubicBezTo>
                  <a:cubicBezTo>
                    <a:pt x="4463" y="159"/>
                    <a:pt x="5524" y="2444"/>
                    <a:pt x="4257" y="3929"/>
                  </a:cubicBezTo>
                  <a:cubicBezTo>
                    <a:pt x="3785" y="4488"/>
                    <a:pt x="3148" y="4744"/>
                    <a:pt x="2520" y="4744"/>
                  </a:cubicBezTo>
                  <a:cubicBezTo>
                    <a:pt x="1472" y="4744"/>
                    <a:pt x="447" y="4033"/>
                    <a:pt x="244" y="2831"/>
                  </a:cubicBezTo>
                  <a:cubicBezTo>
                    <a:pt x="7" y="1430"/>
                    <a:pt x="1087" y="153"/>
                    <a:pt x="2505" y="153"/>
                  </a:cubicBezTo>
                  <a:close/>
                  <a:moveTo>
                    <a:pt x="2514" y="0"/>
                  </a:moveTo>
                  <a:cubicBezTo>
                    <a:pt x="2445" y="0"/>
                    <a:pt x="2374" y="3"/>
                    <a:pt x="2303" y="10"/>
                  </a:cubicBezTo>
                  <a:cubicBezTo>
                    <a:pt x="993" y="116"/>
                    <a:pt x="0" y="1239"/>
                    <a:pt x="56" y="2550"/>
                  </a:cubicBezTo>
                  <a:cubicBezTo>
                    <a:pt x="113" y="3861"/>
                    <a:pt x="1192" y="4897"/>
                    <a:pt x="2503" y="4897"/>
                  </a:cubicBezTo>
                  <a:cubicBezTo>
                    <a:pt x="2640" y="4897"/>
                    <a:pt x="2778" y="4884"/>
                    <a:pt x="2915" y="4866"/>
                  </a:cubicBezTo>
                  <a:cubicBezTo>
                    <a:pt x="4207" y="4647"/>
                    <a:pt x="5100" y="3442"/>
                    <a:pt x="4937" y="2138"/>
                  </a:cubicBezTo>
                  <a:cubicBezTo>
                    <a:pt x="4784" y="910"/>
                    <a:pt x="3732" y="0"/>
                    <a:pt x="2514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10;p36">
              <a:extLst>
                <a:ext uri="{FF2B5EF4-FFF2-40B4-BE49-F238E27FC236}">
                  <a16:creationId xmlns:a16="http://schemas.microsoft.com/office/drawing/2014/main" xmlns="" id="{D291538C-91E2-4B9B-AFCD-E1CB292CE6C6}"/>
                </a:ext>
              </a:extLst>
            </p:cNvPr>
            <p:cNvSpPr/>
            <p:nvPr/>
          </p:nvSpPr>
          <p:spPr>
            <a:xfrm>
              <a:off x="5708750" y="4292225"/>
              <a:ext cx="118775" cy="98375"/>
            </a:xfrm>
            <a:custGeom>
              <a:avLst/>
              <a:gdLst/>
              <a:ahLst/>
              <a:cxnLst/>
              <a:rect l="l" t="t" r="r" b="b"/>
              <a:pathLst>
                <a:path w="4751" h="3935" extrusionOk="0">
                  <a:moveTo>
                    <a:pt x="3852" y="1"/>
                  </a:moveTo>
                  <a:cubicBezTo>
                    <a:pt x="2959" y="94"/>
                    <a:pt x="0" y="369"/>
                    <a:pt x="331" y="2566"/>
                  </a:cubicBezTo>
                  <a:cubicBezTo>
                    <a:pt x="362" y="2841"/>
                    <a:pt x="468" y="3109"/>
                    <a:pt x="643" y="3327"/>
                  </a:cubicBezTo>
                  <a:cubicBezTo>
                    <a:pt x="944" y="3701"/>
                    <a:pt x="1614" y="3934"/>
                    <a:pt x="2489" y="3934"/>
                  </a:cubicBezTo>
                  <a:cubicBezTo>
                    <a:pt x="2975" y="3934"/>
                    <a:pt x="3524" y="3862"/>
                    <a:pt x="4107" y="3702"/>
                  </a:cubicBezTo>
                  <a:cubicBezTo>
                    <a:pt x="4750" y="2522"/>
                    <a:pt x="4650" y="1080"/>
                    <a:pt x="3852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11;p36">
              <a:extLst>
                <a:ext uri="{FF2B5EF4-FFF2-40B4-BE49-F238E27FC236}">
                  <a16:creationId xmlns:a16="http://schemas.microsoft.com/office/drawing/2014/main" xmlns="" id="{9BC2B1E0-A5A8-4C08-B498-F3500F4E3276}"/>
                </a:ext>
              </a:extLst>
            </p:cNvPr>
            <p:cNvSpPr/>
            <p:nvPr/>
          </p:nvSpPr>
          <p:spPr>
            <a:xfrm>
              <a:off x="5738875" y="4258525"/>
              <a:ext cx="251250" cy="122050"/>
            </a:xfrm>
            <a:custGeom>
              <a:avLst/>
              <a:gdLst/>
              <a:ahLst/>
              <a:cxnLst/>
              <a:rect l="l" t="t" r="r" b="b"/>
              <a:pathLst>
                <a:path w="10050" h="4882" extrusionOk="0">
                  <a:moveTo>
                    <a:pt x="9413" y="0"/>
                  </a:moveTo>
                  <a:lnTo>
                    <a:pt x="0" y="2204"/>
                  </a:lnTo>
                  <a:lnTo>
                    <a:pt x="1617" y="4881"/>
                  </a:lnTo>
                  <a:lnTo>
                    <a:pt x="10049" y="1941"/>
                  </a:lnTo>
                  <a:lnTo>
                    <a:pt x="9413" y="0"/>
                  </a:ln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912;p36">
              <a:extLst>
                <a:ext uri="{FF2B5EF4-FFF2-40B4-BE49-F238E27FC236}">
                  <a16:creationId xmlns:a16="http://schemas.microsoft.com/office/drawing/2014/main" xmlns="" id="{30872A62-6F24-4A33-8046-299B5008E6F0}"/>
                </a:ext>
              </a:extLst>
            </p:cNvPr>
            <p:cNvSpPr/>
            <p:nvPr/>
          </p:nvSpPr>
          <p:spPr>
            <a:xfrm>
              <a:off x="5735850" y="4256400"/>
              <a:ext cx="240825" cy="59125"/>
            </a:xfrm>
            <a:custGeom>
              <a:avLst/>
              <a:gdLst/>
              <a:ahLst/>
              <a:cxnLst/>
              <a:rect l="l" t="t" r="r" b="b"/>
              <a:pathLst>
                <a:path w="9633" h="2365" extrusionOk="0">
                  <a:moveTo>
                    <a:pt x="9535" y="0"/>
                  </a:moveTo>
                  <a:cubicBezTo>
                    <a:pt x="9529" y="0"/>
                    <a:pt x="9522" y="2"/>
                    <a:pt x="9515" y="4"/>
                  </a:cubicBezTo>
                  <a:lnTo>
                    <a:pt x="102" y="2208"/>
                  </a:lnTo>
                  <a:cubicBezTo>
                    <a:pt x="0" y="2220"/>
                    <a:pt x="14" y="2364"/>
                    <a:pt x="109" y="2364"/>
                  </a:cubicBezTo>
                  <a:cubicBezTo>
                    <a:pt x="113" y="2364"/>
                    <a:pt x="117" y="2364"/>
                    <a:pt x="121" y="2364"/>
                  </a:cubicBezTo>
                  <a:cubicBezTo>
                    <a:pt x="127" y="2364"/>
                    <a:pt x="133" y="2364"/>
                    <a:pt x="140" y="2357"/>
                  </a:cubicBezTo>
                  <a:lnTo>
                    <a:pt x="9552" y="154"/>
                  </a:lnTo>
                  <a:cubicBezTo>
                    <a:pt x="9633" y="148"/>
                    <a:pt x="9608" y="0"/>
                    <a:pt x="9535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913;p36">
              <a:extLst>
                <a:ext uri="{FF2B5EF4-FFF2-40B4-BE49-F238E27FC236}">
                  <a16:creationId xmlns:a16="http://schemas.microsoft.com/office/drawing/2014/main" xmlns="" id="{278E182E-6324-476D-8B45-B6F4BEC6F683}"/>
                </a:ext>
              </a:extLst>
            </p:cNvPr>
            <p:cNvSpPr/>
            <p:nvPr/>
          </p:nvSpPr>
          <p:spPr>
            <a:xfrm>
              <a:off x="5959350" y="4230050"/>
              <a:ext cx="90125" cy="89900"/>
            </a:xfrm>
            <a:custGeom>
              <a:avLst/>
              <a:gdLst/>
              <a:ahLst/>
              <a:cxnLst/>
              <a:rect l="l" t="t" r="r" b="b"/>
              <a:pathLst>
                <a:path w="3605" h="3596" extrusionOk="0">
                  <a:moveTo>
                    <a:pt x="1523" y="0"/>
                  </a:moveTo>
                  <a:cubicBezTo>
                    <a:pt x="1222" y="0"/>
                    <a:pt x="893" y="109"/>
                    <a:pt x="594" y="409"/>
                  </a:cubicBezTo>
                  <a:cubicBezTo>
                    <a:pt x="594" y="409"/>
                    <a:pt x="1" y="846"/>
                    <a:pt x="44" y="1788"/>
                  </a:cubicBezTo>
                  <a:cubicBezTo>
                    <a:pt x="249" y="3368"/>
                    <a:pt x="1277" y="3374"/>
                    <a:pt x="1293" y="3374"/>
                  </a:cubicBezTo>
                  <a:cubicBezTo>
                    <a:pt x="1293" y="3374"/>
                    <a:pt x="1293" y="3374"/>
                    <a:pt x="1293" y="3374"/>
                  </a:cubicBezTo>
                  <a:cubicBezTo>
                    <a:pt x="1510" y="3533"/>
                    <a:pt x="1723" y="3595"/>
                    <a:pt x="1919" y="3595"/>
                  </a:cubicBezTo>
                  <a:cubicBezTo>
                    <a:pt x="2583" y="3595"/>
                    <a:pt x="3052" y="2880"/>
                    <a:pt x="2830" y="2784"/>
                  </a:cubicBezTo>
                  <a:lnTo>
                    <a:pt x="2830" y="2784"/>
                  </a:lnTo>
                  <a:cubicBezTo>
                    <a:pt x="3330" y="2676"/>
                    <a:pt x="3604" y="1876"/>
                    <a:pt x="2934" y="1589"/>
                  </a:cubicBezTo>
                  <a:cubicBezTo>
                    <a:pt x="3580" y="1362"/>
                    <a:pt x="3196" y="470"/>
                    <a:pt x="2496" y="442"/>
                  </a:cubicBezTo>
                  <a:lnTo>
                    <a:pt x="2496" y="442"/>
                  </a:lnTo>
                  <a:cubicBezTo>
                    <a:pt x="2344" y="232"/>
                    <a:pt x="1962" y="0"/>
                    <a:pt x="1523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914;p36">
              <a:extLst>
                <a:ext uri="{FF2B5EF4-FFF2-40B4-BE49-F238E27FC236}">
                  <a16:creationId xmlns:a16="http://schemas.microsoft.com/office/drawing/2014/main" xmlns="" id="{37C9D975-D508-459E-BF03-7D47020CD7FC}"/>
                </a:ext>
              </a:extLst>
            </p:cNvPr>
            <p:cNvSpPr/>
            <p:nvPr/>
          </p:nvSpPr>
          <p:spPr>
            <a:xfrm>
              <a:off x="5990575" y="4237675"/>
              <a:ext cx="40575" cy="39750"/>
            </a:xfrm>
            <a:custGeom>
              <a:avLst/>
              <a:gdLst/>
              <a:ahLst/>
              <a:cxnLst/>
              <a:rect l="l" t="t" r="r" b="b"/>
              <a:pathLst>
                <a:path w="1623" h="1590" extrusionOk="0">
                  <a:moveTo>
                    <a:pt x="1206" y="0"/>
                  </a:moveTo>
                  <a:cubicBezTo>
                    <a:pt x="1148" y="0"/>
                    <a:pt x="1083" y="91"/>
                    <a:pt x="1142" y="135"/>
                  </a:cubicBezTo>
                  <a:cubicBezTo>
                    <a:pt x="1286" y="273"/>
                    <a:pt x="1454" y="647"/>
                    <a:pt x="1367" y="959"/>
                  </a:cubicBezTo>
                  <a:cubicBezTo>
                    <a:pt x="1292" y="1203"/>
                    <a:pt x="1074" y="1365"/>
                    <a:pt x="718" y="1440"/>
                  </a:cubicBezTo>
                  <a:cubicBezTo>
                    <a:pt x="474" y="1440"/>
                    <a:pt x="287" y="1246"/>
                    <a:pt x="231" y="1047"/>
                  </a:cubicBezTo>
                  <a:cubicBezTo>
                    <a:pt x="162" y="872"/>
                    <a:pt x="231" y="678"/>
                    <a:pt x="393" y="578"/>
                  </a:cubicBezTo>
                  <a:cubicBezTo>
                    <a:pt x="449" y="528"/>
                    <a:pt x="405" y="443"/>
                    <a:pt x="342" y="443"/>
                  </a:cubicBezTo>
                  <a:cubicBezTo>
                    <a:pt x="334" y="443"/>
                    <a:pt x="326" y="445"/>
                    <a:pt x="318" y="447"/>
                  </a:cubicBezTo>
                  <a:cubicBezTo>
                    <a:pt x="94" y="578"/>
                    <a:pt x="0" y="847"/>
                    <a:pt x="81" y="1090"/>
                  </a:cubicBezTo>
                  <a:cubicBezTo>
                    <a:pt x="156" y="1340"/>
                    <a:pt x="393" y="1590"/>
                    <a:pt x="718" y="1590"/>
                  </a:cubicBezTo>
                  <a:lnTo>
                    <a:pt x="737" y="1590"/>
                  </a:lnTo>
                  <a:cubicBezTo>
                    <a:pt x="1267" y="1483"/>
                    <a:pt x="1454" y="1215"/>
                    <a:pt x="1517" y="1003"/>
                  </a:cubicBezTo>
                  <a:cubicBezTo>
                    <a:pt x="1623" y="628"/>
                    <a:pt x="1429" y="191"/>
                    <a:pt x="1248" y="23"/>
                  </a:cubicBezTo>
                  <a:cubicBezTo>
                    <a:pt x="1236" y="7"/>
                    <a:pt x="1221" y="0"/>
                    <a:pt x="1206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915;p36">
              <a:extLst>
                <a:ext uri="{FF2B5EF4-FFF2-40B4-BE49-F238E27FC236}">
                  <a16:creationId xmlns:a16="http://schemas.microsoft.com/office/drawing/2014/main" xmlns="" id="{1A47FC35-4B9C-4D49-9A7A-7043D06A94C2}"/>
                </a:ext>
              </a:extLst>
            </p:cNvPr>
            <p:cNvSpPr/>
            <p:nvPr/>
          </p:nvSpPr>
          <p:spPr>
            <a:xfrm>
              <a:off x="6016475" y="4267800"/>
              <a:ext cx="18875" cy="7275"/>
            </a:xfrm>
            <a:custGeom>
              <a:avLst/>
              <a:gdLst/>
              <a:ahLst/>
              <a:cxnLst/>
              <a:rect l="l" t="t" r="r" b="b"/>
              <a:pathLst>
                <a:path w="755" h="291" extrusionOk="0">
                  <a:moveTo>
                    <a:pt x="641" y="1"/>
                  </a:moveTo>
                  <a:cubicBezTo>
                    <a:pt x="634" y="1"/>
                    <a:pt x="626" y="2"/>
                    <a:pt x="618" y="4"/>
                  </a:cubicBezTo>
                  <a:cubicBezTo>
                    <a:pt x="457" y="79"/>
                    <a:pt x="251" y="140"/>
                    <a:pt x="156" y="140"/>
                  </a:cubicBezTo>
                  <a:cubicBezTo>
                    <a:pt x="140" y="140"/>
                    <a:pt x="128" y="138"/>
                    <a:pt x="119" y="135"/>
                  </a:cubicBezTo>
                  <a:cubicBezTo>
                    <a:pt x="107" y="130"/>
                    <a:pt x="95" y="128"/>
                    <a:pt x="84" y="128"/>
                  </a:cubicBezTo>
                  <a:cubicBezTo>
                    <a:pt x="53" y="128"/>
                    <a:pt x="26" y="145"/>
                    <a:pt x="13" y="172"/>
                  </a:cubicBezTo>
                  <a:cubicBezTo>
                    <a:pt x="0" y="210"/>
                    <a:pt x="19" y="260"/>
                    <a:pt x="56" y="272"/>
                  </a:cubicBezTo>
                  <a:cubicBezTo>
                    <a:pt x="88" y="285"/>
                    <a:pt x="119" y="291"/>
                    <a:pt x="156" y="291"/>
                  </a:cubicBezTo>
                  <a:cubicBezTo>
                    <a:pt x="331" y="291"/>
                    <a:pt x="593" y="185"/>
                    <a:pt x="681" y="147"/>
                  </a:cubicBezTo>
                  <a:cubicBezTo>
                    <a:pt x="754" y="108"/>
                    <a:pt x="714" y="1"/>
                    <a:pt x="641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916;p36">
              <a:extLst>
                <a:ext uri="{FF2B5EF4-FFF2-40B4-BE49-F238E27FC236}">
                  <a16:creationId xmlns:a16="http://schemas.microsoft.com/office/drawing/2014/main" xmlns="" id="{72BFFF8F-B4B9-44FC-8032-90FE1896C24A}"/>
                </a:ext>
              </a:extLst>
            </p:cNvPr>
            <p:cNvSpPr/>
            <p:nvPr/>
          </p:nvSpPr>
          <p:spPr>
            <a:xfrm>
              <a:off x="5995725" y="4272525"/>
              <a:ext cx="36375" cy="29700"/>
            </a:xfrm>
            <a:custGeom>
              <a:avLst/>
              <a:gdLst/>
              <a:ahLst/>
              <a:cxnLst/>
              <a:rect l="l" t="t" r="r" b="b"/>
              <a:pathLst>
                <a:path w="1455" h="1188" extrusionOk="0">
                  <a:moveTo>
                    <a:pt x="240" y="1"/>
                  </a:moveTo>
                  <a:cubicBezTo>
                    <a:pt x="209" y="1"/>
                    <a:pt x="182" y="18"/>
                    <a:pt x="169" y="46"/>
                  </a:cubicBezTo>
                  <a:cubicBezTo>
                    <a:pt x="6" y="408"/>
                    <a:pt x="0" y="689"/>
                    <a:pt x="150" y="888"/>
                  </a:cubicBezTo>
                  <a:cubicBezTo>
                    <a:pt x="337" y="1138"/>
                    <a:pt x="724" y="1188"/>
                    <a:pt x="1017" y="1188"/>
                  </a:cubicBezTo>
                  <a:cubicBezTo>
                    <a:pt x="1142" y="1188"/>
                    <a:pt x="1261" y="1176"/>
                    <a:pt x="1386" y="1163"/>
                  </a:cubicBezTo>
                  <a:cubicBezTo>
                    <a:pt x="1423" y="1151"/>
                    <a:pt x="1454" y="1113"/>
                    <a:pt x="1448" y="1069"/>
                  </a:cubicBezTo>
                  <a:cubicBezTo>
                    <a:pt x="1442" y="1035"/>
                    <a:pt x="1405" y="1006"/>
                    <a:pt x="1371" y="1006"/>
                  </a:cubicBezTo>
                  <a:cubicBezTo>
                    <a:pt x="1367" y="1006"/>
                    <a:pt x="1364" y="1006"/>
                    <a:pt x="1361" y="1007"/>
                  </a:cubicBezTo>
                  <a:cubicBezTo>
                    <a:pt x="1287" y="1019"/>
                    <a:pt x="1167" y="1031"/>
                    <a:pt x="1032" y="1031"/>
                  </a:cubicBezTo>
                  <a:cubicBezTo>
                    <a:pt x="758" y="1031"/>
                    <a:pt x="421" y="983"/>
                    <a:pt x="275" y="795"/>
                  </a:cubicBezTo>
                  <a:cubicBezTo>
                    <a:pt x="162" y="645"/>
                    <a:pt x="175" y="414"/>
                    <a:pt x="312" y="108"/>
                  </a:cubicBezTo>
                  <a:cubicBezTo>
                    <a:pt x="331" y="71"/>
                    <a:pt x="312" y="27"/>
                    <a:pt x="275" y="8"/>
                  </a:cubicBezTo>
                  <a:cubicBezTo>
                    <a:pt x="263" y="3"/>
                    <a:pt x="251" y="1"/>
                    <a:pt x="240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917;p36">
              <a:extLst>
                <a:ext uri="{FF2B5EF4-FFF2-40B4-BE49-F238E27FC236}">
                  <a16:creationId xmlns:a16="http://schemas.microsoft.com/office/drawing/2014/main" xmlns="" id="{4CD81356-2D66-4417-AD80-3E022C43BB8C}"/>
                </a:ext>
              </a:extLst>
            </p:cNvPr>
            <p:cNvSpPr/>
            <p:nvPr/>
          </p:nvSpPr>
          <p:spPr>
            <a:xfrm>
              <a:off x="5984325" y="4290750"/>
              <a:ext cx="18900" cy="25525"/>
            </a:xfrm>
            <a:custGeom>
              <a:avLst/>
              <a:gdLst/>
              <a:ahLst/>
              <a:cxnLst/>
              <a:rect l="l" t="t" r="r" b="b"/>
              <a:pathLst>
                <a:path w="756" h="1021" extrusionOk="0">
                  <a:moveTo>
                    <a:pt x="479" y="1"/>
                  </a:moveTo>
                  <a:cubicBezTo>
                    <a:pt x="353" y="1"/>
                    <a:pt x="243" y="52"/>
                    <a:pt x="163" y="153"/>
                  </a:cubicBezTo>
                  <a:cubicBezTo>
                    <a:pt x="0" y="365"/>
                    <a:pt x="32" y="727"/>
                    <a:pt x="231" y="990"/>
                  </a:cubicBezTo>
                  <a:cubicBezTo>
                    <a:pt x="244" y="1008"/>
                    <a:pt x="269" y="1021"/>
                    <a:pt x="294" y="1021"/>
                  </a:cubicBezTo>
                  <a:cubicBezTo>
                    <a:pt x="312" y="1021"/>
                    <a:pt x="325" y="1015"/>
                    <a:pt x="337" y="1008"/>
                  </a:cubicBezTo>
                  <a:cubicBezTo>
                    <a:pt x="375" y="977"/>
                    <a:pt x="381" y="933"/>
                    <a:pt x="356" y="896"/>
                  </a:cubicBezTo>
                  <a:cubicBezTo>
                    <a:pt x="175" y="665"/>
                    <a:pt x="181" y="384"/>
                    <a:pt x="287" y="247"/>
                  </a:cubicBezTo>
                  <a:cubicBezTo>
                    <a:pt x="334" y="185"/>
                    <a:pt x="399" y="155"/>
                    <a:pt x="478" y="155"/>
                  </a:cubicBezTo>
                  <a:cubicBezTo>
                    <a:pt x="528" y="155"/>
                    <a:pt x="583" y="167"/>
                    <a:pt x="643" y="191"/>
                  </a:cubicBezTo>
                  <a:cubicBezTo>
                    <a:pt x="653" y="196"/>
                    <a:pt x="664" y="198"/>
                    <a:pt x="674" y="198"/>
                  </a:cubicBezTo>
                  <a:cubicBezTo>
                    <a:pt x="702" y="198"/>
                    <a:pt x="729" y="181"/>
                    <a:pt x="743" y="153"/>
                  </a:cubicBezTo>
                  <a:cubicBezTo>
                    <a:pt x="756" y="109"/>
                    <a:pt x="737" y="66"/>
                    <a:pt x="699" y="47"/>
                  </a:cubicBezTo>
                  <a:cubicBezTo>
                    <a:pt x="622" y="16"/>
                    <a:pt x="548" y="1"/>
                    <a:pt x="47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918;p36">
              <a:extLst>
                <a:ext uri="{FF2B5EF4-FFF2-40B4-BE49-F238E27FC236}">
                  <a16:creationId xmlns:a16="http://schemas.microsoft.com/office/drawing/2014/main" xmlns="" id="{039DB01E-B558-4563-A151-EE23B553A6C8}"/>
                </a:ext>
              </a:extLst>
            </p:cNvPr>
            <p:cNvSpPr/>
            <p:nvPr/>
          </p:nvSpPr>
          <p:spPr>
            <a:xfrm>
              <a:off x="5979950" y="4262075"/>
              <a:ext cx="18450" cy="24875"/>
            </a:xfrm>
            <a:custGeom>
              <a:avLst/>
              <a:gdLst/>
              <a:ahLst/>
              <a:cxnLst/>
              <a:rect l="l" t="t" r="r" b="b"/>
              <a:pathLst>
                <a:path w="738" h="995" extrusionOk="0">
                  <a:moveTo>
                    <a:pt x="576" y="0"/>
                  </a:moveTo>
                  <a:cubicBezTo>
                    <a:pt x="523" y="0"/>
                    <a:pt x="472" y="54"/>
                    <a:pt x="506" y="114"/>
                  </a:cubicBezTo>
                  <a:cubicBezTo>
                    <a:pt x="569" y="233"/>
                    <a:pt x="575" y="370"/>
                    <a:pt x="537" y="495"/>
                  </a:cubicBezTo>
                  <a:cubicBezTo>
                    <a:pt x="475" y="645"/>
                    <a:pt x="325" y="770"/>
                    <a:pt x="82" y="844"/>
                  </a:cubicBezTo>
                  <a:cubicBezTo>
                    <a:pt x="1" y="876"/>
                    <a:pt x="19" y="994"/>
                    <a:pt x="107" y="994"/>
                  </a:cubicBezTo>
                  <a:cubicBezTo>
                    <a:pt x="113" y="994"/>
                    <a:pt x="119" y="994"/>
                    <a:pt x="132" y="988"/>
                  </a:cubicBezTo>
                  <a:cubicBezTo>
                    <a:pt x="419" y="894"/>
                    <a:pt x="606" y="745"/>
                    <a:pt x="681" y="545"/>
                  </a:cubicBezTo>
                  <a:cubicBezTo>
                    <a:pt x="737" y="376"/>
                    <a:pt x="725" y="195"/>
                    <a:pt x="644" y="39"/>
                  </a:cubicBezTo>
                  <a:cubicBezTo>
                    <a:pt x="626" y="12"/>
                    <a:pt x="601" y="0"/>
                    <a:pt x="576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919;p36">
              <a:extLst>
                <a:ext uri="{FF2B5EF4-FFF2-40B4-BE49-F238E27FC236}">
                  <a16:creationId xmlns:a16="http://schemas.microsoft.com/office/drawing/2014/main" xmlns="" id="{4E52E4F3-065A-4B14-B664-FB76303E195A}"/>
                </a:ext>
              </a:extLst>
            </p:cNvPr>
            <p:cNvSpPr/>
            <p:nvPr/>
          </p:nvSpPr>
          <p:spPr>
            <a:xfrm>
              <a:off x="5708750" y="4292225"/>
              <a:ext cx="102700" cy="98375"/>
            </a:xfrm>
            <a:custGeom>
              <a:avLst/>
              <a:gdLst/>
              <a:ahLst/>
              <a:cxnLst/>
              <a:rect l="l" t="t" r="r" b="b"/>
              <a:pathLst>
                <a:path w="4108" h="3935" extrusionOk="0">
                  <a:moveTo>
                    <a:pt x="3852" y="1"/>
                  </a:moveTo>
                  <a:lnTo>
                    <a:pt x="3852" y="1"/>
                  </a:lnTo>
                  <a:cubicBezTo>
                    <a:pt x="2959" y="94"/>
                    <a:pt x="0" y="369"/>
                    <a:pt x="331" y="2566"/>
                  </a:cubicBezTo>
                  <a:cubicBezTo>
                    <a:pt x="362" y="2841"/>
                    <a:pt x="468" y="3109"/>
                    <a:pt x="643" y="3327"/>
                  </a:cubicBezTo>
                  <a:cubicBezTo>
                    <a:pt x="944" y="3701"/>
                    <a:pt x="1614" y="3934"/>
                    <a:pt x="2489" y="3934"/>
                  </a:cubicBezTo>
                  <a:cubicBezTo>
                    <a:pt x="2975" y="3934"/>
                    <a:pt x="3524" y="3862"/>
                    <a:pt x="4107" y="3702"/>
                  </a:cubicBezTo>
                  <a:cubicBezTo>
                    <a:pt x="3702" y="3090"/>
                    <a:pt x="3483" y="2379"/>
                    <a:pt x="3477" y="1648"/>
                  </a:cubicBezTo>
                  <a:cubicBezTo>
                    <a:pt x="3471" y="1080"/>
                    <a:pt x="3602" y="512"/>
                    <a:pt x="3852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920;p36">
              <a:extLst>
                <a:ext uri="{FF2B5EF4-FFF2-40B4-BE49-F238E27FC236}">
                  <a16:creationId xmlns:a16="http://schemas.microsoft.com/office/drawing/2014/main" xmlns="" id="{7B2D8C3F-35C7-4274-A44B-FC38CE2493F9}"/>
                </a:ext>
              </a:extLst>
            </p:cNvPr>
            <p:cNvSpPr/>
            <p:nvPr/>
          </p:nvSpPr>
          <p:spPr>
            <a:xfrm>
              <a:off x="5707175" y="4310750"/>
              <a:ext cx="58025" cy="82300"/>
            </a:xfrm>
            <a:custGeom>
              <a:avLst/>
              <a:gdLst/>
              <a:ahLst/>
              <a:cxnLst/>
              <a:rect l="l" t="t" r="r" b="b"/>
              <a:pathLst>
                <a:path w="2321" h="3292" extrusionOk="0">
                  <a:moveTo>
                    <a:pt x="1115" y="0"/>
                  </a:moveTo>
                  <a:cubicBezTo>
                    <a:pt x="1100" y="0"/>
                    <a:pt x="1084" y="5"/>
                    <a:pt x="1068" y="15"/>
                  </a:cubicBezTo>
                  <a:cubicBezTo>
                    <a:pt x="1025" y="65"/>
                    <a:pt x="1" y="1138"/>
                    <a:pt x="301" y="2093"/>
                  </a:cubicBezTo>
                  <a:cubicBezTo>
                    <a:pt x="482" y="2680"/>
                    <a:pt x="1118" y="3079"/>
                    <a:pt x="2192" y="3285"/>
                  </a:cubicBezTo>
                  <a:lnTo>
                    <a:pt x="2204" y="3285"/>
                  </a:lnTo>
                  <a:lnTo>
                    <a:pt x="2204" y="3292"/>
                  </a:lnTo>
                  <a:cubicBezTo>
                    <a:pt x="2206" y="3292"/>
                    <a:pt x="2208" y="3292"/>
                    <a:pt x="2210" y="3292"/>
                  </a:cubicBezTo>
                  <a:cubicBezTo>
                    <a:pt x="2311" y="3292"/>
                    <a:pt x="2321" y="3142"/>
                    <a:pt x="2223" y="3136"/>
                  </a:cubicBezTo>
                  <a:cubicBezTo>
                    <a:pt x="1212" y="2942"/>
                    <a:pt x="613" y="2574"/>
                    <a:pt x="450" y="2050"/>
                  </a:cubicBezTo>
                  <a:cubicBezTo>
                    <a:pt x="176" y="1182"/>
                    <a:pt x="1174" y="133"/>
                    <a:pt x="1181" y="127"/>
                  </a:cubicBezTo>
                  <a:cubicBezTo>
                    <a:pt x="1225" y="68"/>
                    <a:pt x="1175" y="0"/>
                    <a:pt x="1115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921;p36">
              <a:extLst>
                <a:ext uri="{FF2B5EF4-FFF2-40B4-BE49-F238E27FC236}">
                  <a16:creationId xmlns:a16="http://schemas.microsoft.com/office/drawing/2014/main" xmlns="" id="{2E924195-F4DB-4E08-982E-68BD09CCE78F}"/>
                </a:ext>
              </a:extLst>
            </p:cNvPr>
            <p:cNvSpPr/>
            <p:nvPr/>
          </p:nvSpPr>
          <p:spPr>
            <a:xfrm>
              <a:off x="5546625" y="4402525"/>
              <a:ext cx="212400" cy="74325"/>
            </a:xfrm>
            <a:custGeom>
              <a:avLst/>
              <a:gdLst/>
              <a:ahLst/>
              <a:cxnLst/>
              <a:rect l="l" t="t" r="r" b="b"/>
              <a:pathLst>
                <a:path w="8496" h="2973" extrusionOk="0">
                  <a:moveTo>
                    <a:pt x="89" y="1"/>
                  </a:moveTo>
                  <a:cubicBezTo>
                    <a:pt x="50" y="1"/>
                    <a:pt x="18" y="30"/>
                    <a:pt x="6" y="64"/>
                  </a:cubicBezTo>
                  <a:cubicBezTo>
                    <a:pt x="0" y="108"/>
                    <a:pt x="25" y="145"/>
                    <a:pt x="69" y="158"/>
                  </a:cubicBezTo>
                  <a:cubicBezTo>
                    <a:pt x="618" y="257"/>
                    <a:pt x="3283" y="1256"/>
                    <a:pt x="4432" y="2373"/>
                  </a:cubicBezTo>
                  <a:cubicBezTo>
                    <a:pt x="4906" y="2829"/>
                    <a:pt x="5649" y="2973"/>
                    <a:pt x="6367" y="2973"/>
                  </a:cubicBezTo>
                  <a:cubicBezTo>
                    <a:pt x="7066" y="2960"/>
                    <a:pt x="7759" y="2854"/>
                    <a:pt x="8427" y="2667"/>
                  </a:cubicBezTo>
                  <a:cubicBezTo>
                    <a:pt x="8470" y="2654"/>
                    <a:pt x="8495" y="2617"/>
                    <a:pt x="8483" y="2573"/>
                  </a:cubicBezTo>
                  <a:cubicBezTo>
                    <a:pt x="8473" y="2538"/>
                    <a:pt x="8443" y="2519"/>
                    <a:pt x="8409" y="2519"/>
                  </a:cubicBezTo>
                  <a:cubicBezTo>
                    <a:pt x="8401" y="2519"/>
                    <a:pt x="8392" y="2521"/>
                    <a:pt x="8383" y="2523"/>
                  </a:cubicBezTo>
                  <a:cubicBezTo>
                    <a:pt x="8368" y="2527"/>
                    <a:pt x="7383" y="2811"/>
                    <a:pt x="6360" y="2811"/>
                  </a:cubicBezTo>
                  <a:cubicBezTo>
                    <a:pt x="5676" y="2811"/>
                    <a:pt x="4976" y="2684"/>
                    <a:pt x="4538" y="2261"/>
                  </a:cubicBezTo>
                  <a:cubicBezTo>
                    <a:pt x="3377" y="1125"/>
                    <a:pt x="655" y="101"/>
                    <a:pt x="100" y="1"/>
                  </a:cubicBezTo>
                  <a:cubicBezTo>
                    <a:pt x="96" y="1"/>
                    <a:pt x="92" y="1"/>
                    <a:pt x="8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922;p36">
              <a:extLst>
                <a:ext uri="{FF2B5EF4-FFF2-40B4-BE49-F238E27FC236}">
                  <a16:creationId xmlns:a16="http://schemas.microsoft.com/office/drawing/2014/main" xmlns="" id="{9B5D18D9-6983-46D3-A12F-46B2CAB58E51}"/>
                </a:ext>
              </a:extLst>
            </p:cNvPr>
            <p:cNvSpPr/>
            <p:nvPr/>
          </p:nvSpPr>
          <p:spPr>
            <a:xfrm>
              <a:off x="5761800" y="4292825"/>
              <a:ext cx="41525" cy="96325"/>
            </a:xfrm>
            <a:custGeom>
              <a:avLst/>
              <a:gdLst/>
              <a:ahLst/>
              <a:cxnLst/>
              <a:rect l="l" t="t" r="r" b="b"/>
              <a:pathLst>
                <a:path w="1661" h="3853" extrusionOk="0">
                  <a:moveTo>
                    <a:pt x="979" y="1"/>
                  </a:moveTo>
                  <a:cubicBezTo>
                    <a:pt x="957" y="1"/>
                    <a:pt x="935" y="10"/>
                    <a:pt x="918" y="33"/>
                  </a:cubicBezTo>
                  <a:cubicBezTo>
                    <a:pt x="1" y="1606"/>
                    <a:pt x="1449" y="3728"/>
                    <a:pt x="1511" y="3821"/>
                  </a:cubicBezTo>
                  <a:cubicBezTo>
                    <a:pt x="1524" y="3840"/>
                    <a:pt x="1549" y="3853"/>
                    <a:pt x="1573" y="3853"/>
                  </a:cubicBezTo>
                  <a:cubicBezTo>
                    <a:pt x="1592" y="3853"/>
                    <a:pt x="1605" y="3846"/>
                    <a:pt x="1617" y="3840"/>
                  </a:cubicBezTo>
                  <a:cubicBezTo>
                    <a:pt x="1655" y="3815"/>
                    <a:pt x="1661" y="3765"/>
                    <a:pt x="1636" y="3734"/>
                  </a:cubicBezTo>
                  <a:cubicBezTo>
                    <a:pt x="1623" y="3709"/>
                    <a:pt x="182" y="1599"/>
                    <a:pt x="1049" y="108"/>
                  </a:cubicBezTo>
                  <a:cubicBezTo>
                    <a:pt x="1075" y="51"/>
                    <a:pt x="1029" y="1"/>
                    <a:pt x="97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23;p36">
              <a:extLst>
                <a:ext uri="{FF2B5EF4-FFF2-40B4-BE49-F238E27FC236}">
                  <a16:creationId xmlns:a16="http://schemas.microsoft.com/office/drawing/2014/main" xmlns="" id="{D71604E2-C988-4B3E-A3DA-E6156320F392}"/>
                </a:ext>
              </a:extLst>
            </p:cNvPr>
            <p:cNvSpPr/>
            <p:nvPr/>
          </p:nvSpPr>
          <p:spPr>
            <a:xfrm>
              <a:off x="5567675" y="4277875"/>
              <a:ext cx="25925" cy="84750"/>
            </a:xfrm>
            <a:custGeom>
              <a:avLst/>
              <a:gdLst/>
              <a:ahLst/>
              <a:cxnLst/>
              <a:rect l="l" t="t" r="r" b="b"/>
              <a:pathLst>
                <a:path w="1037" h="3390" extrusionOk="0">
                  <a:moveTo>
                    <a:pt x="962" y="0"/>
                  </a:moveTo>
                  <a:cubicBezTo>
                    <a:pt x="918" y="0"/>
                    <a:pt x="881" y="38"/>
                    <a:pt x="881" y="81"/>
                  </a:cubicBezTo>
                  <a:cubicBezTo>
                    <a:pt x="881" y="94"/>
                    <a:pt x="843" y="1561"/>
                    <a:pt x="19" y="3277"/>
                  </a:cubicBezTo>
                  <a:cubicBezTo>
                    <a:pt x="1" y="3315"/>
                    <a:pt x="13" y="3365"/>
                    <a:pt x="51" y="3383"/>
                  </a:cubicBezTo>
                  <a:cubicBezTo>
                    <a:pt x="63" y="3390"/>
                    <a:pt x="76" y="3390"/>
                    <a:pt x="88" y="3390"/>
                  </a:cubicBezTo>
                  <a:cubicBezTo>
                    <a:pt x="119" y="3390"/>
                    <a:pt x="144" y="3371"/>
                    <a:pt x="157" y="3346"/>
                  </a:cubicBezTo>
                  <a:cubicBezTo>
                    <a:pt x="999" y="1598"/>
                    <a:pt x="1037" y="94"/>
                    <a:pt x="1037" y="81"/>
                  </a:cubicBezTo>
                  <a:cubicBezTo>
                    <a:pt x="1037" y="38"/>
                    <a:pt x="1006" y="0"/>
                    <a:pt x="962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782138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95297" y="1592309"/>
            <a:ext cx="3321391" cy="1261800"/>
          </a:xfrm>
        </p:spPr>
        <p:txBody>
          <a:bodyPr/>
          <a:lstStyle/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ietai virti kiaušiniai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ūris mozzarella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paprika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natūralus jogurtas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alyvuogės, žalumynai.</a:t>
            </a:r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895300" y="9635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895300" y="2789379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693;p33">
            <a:extLst>
              <a:ext uri="{FF2B5EF4-FFF2-40B4-BE49-F238E27FC236}">
                <a16:creationId xmlns:a16="http://schemas.microsoft.com/office/drawing/2014/main" xmlns="" id="{B63BA830-4793-4F4D-A492-29852BD7D2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5400" y="278060"/>
            <a:ext cx="73533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b="0" i="0" dirty="0">
                <a:solidFill>
                  <a:srgbClr val="9ED1DD"/>
                </a:solidFill>
                <a:effectLst/>
                <a:latin typeface="arial" panose="020B0604020202020204" pitchFamily="34" charset="0"/>
              </a:rPr>
              <a:t>„</a:t>
            </a:r>
            <a:r>
              <a:rPr lang="lt-LT" dirty="0"/>
              <a:t>Laiveliai“</a:t>
            </a:r>
            <a:endParaRPr dirty="0">
              <a:solidFill>
                <a:srgbClr val="9ED1DD"/>
              </a:solidFill>
            </a:endParaRPr>
          </a:p>
        </p:txBody>
      </p:sp>
      <p:sp>
        <p:nvSpPr>
          <p:cNvPr id="18" name="Subtitle 6">
            <a:extLst>
              <a:ext uri="{FF2B5EF4-FFF2-40B4-BE49-F238E27FC236}">
                <a16:creationId xmlns:a16="http://schemas.microsoft.com/office/drawing/2014/main" xmlns="" id="{1E7490CC-EB82-424A-84B8-37E1B33A8AE6}"/>
              </a:ext>
            </a:extLst>
          </p:cNvPr>
          <p:cNvSpPr txBox="1">
            <a:spLocks/>
          </p:cNvSpPr>
          <p:nvPr/>
        </p:nvSpPr>
        <p:spPr>
          <a:xfrm flipH="1">
            <a:off x="901937" y="3459754"/>
            <a:ext cx="7641706" cy="141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buNone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Kiaušinius nulupti, išimti trynius ir šakute 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sutrinti. Įdėti natūralaus jogurto, smulkiai pjaustyto 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sūrio mozzarella ir išmaišyti. Į baltymo </a:t>
            </a:r>
            <a:r>
              <a:rPr lang="lt-LT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puselę </a:t>
            </a: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įdėti įdarą. Iš paprikos išpjauti "bures", įdėti alyvuogę. Nuplukdyti ant mozzarella sūrio.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5383A5A-C30C-4D1A-801A-7ACA0559C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639" y="-2171680"/>
            <a:ext cx="3321391" cy="741381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2FC99D4-1086-42C8-9166-514B1A5202B7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„Smiltelės“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500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95297" y="1592309"/>
            <a:ext cx="3321391" cy="1193715"/>
          </a:xfrm>
        </p:spPr>
        <p:txBody>
          <a:bodyPr/>
          <a:lstStyle/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Kiaušiniai,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avokadas, citrina,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saulėj džiovinti pomidorai, 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česnako skiltelė,</a:t>
            </a:r>
          </a:p>
          <a:p>
            <a:pPr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129540" algn="l"/>
              </a:tabLst>
            </a:pPr>
            <a:r>
              <a:rPr lang="lt-LT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svogūnų laiškai, druska, pipirai. </a:t>
            </a:r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895300" y="9635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859589" y="2934853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Subtitle 6">
            <a:extLst>
              <a:ext uri="{FF2B5EF4-FFF2-40B4-BE49-F238E27FC236}">
                <a16:creationId xmlns:a16="http://schemas.microsoft.com/office/drawing/2014/main" xmlns="" id="{1E7490CC-EB82-424A-84B8-37E1B33A8AE6}"/>
              </a:ext>
            </a:extLst>
          </p:cNvPr>
          <p:cNvSpPr txBox="1">
            <a:spLocks/>
          </p:cNvSpPr>
          <p:nvPr/>
        </p:nvSpPr>
        <p:spPr>
          <a:xfrm flipH="1">
            <a:off x="860324" y="3593627"/>
            <a:ext cx="7641706" cy="21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Viską sutrinti ir sudėti į kiaušinio baltymą.</a:t>
            </a:r>
          </a:p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endParaRPr lang="lt-L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693;p33">
            <a:extLst>
              <a:ext uri="{FF2B5EF4-FFF2-40B4-BE49-F238E27FC236}">
                <a16:creationId xmlns:a16="http://schemas.microsoft.com/office/drawing/2014/main" xmlns="" id="{B63BA830-4793-4F4D-A492-29852BD7D2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5400" y="278060"/>
            <a:ext cx="73533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b="0" i="0" dirty="0">
                <a:solidFill>
                  <a:srgbClr val="9ED1DD"/>
                </a:solidFill>
                <a:effectLst/>
                <a:latin typeface="arial" panose="020B0604020202020204" pitchFamily="34" charset="0"/>
              </a:rPr>
              <a:t>„</a:t>
            </a:r>
            <a:r>
              <a:rPr lang="lt-LT" dirty="0"/>
              <a:t>Laivelis“</a:t>
            </a:r>
            <a:endParaRPr dirty="0">
              <a:solidFill>
                <a:srgbClr val="9ED1DD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5CC6878-D619-44B9-91E9-E541E8EE3517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„Bitutės“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AEED285-B8E9-431F-8025-72D0D73D4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609" y="411349"/>
            <a:ext cx="3128045" cy="4157273"/>
          </a:xfrm>
          <a:prstGeom prst="rect">
            <a:avLst/>
          </a:prstGeom>
        </p:spPr>
      </p:pic>
      <p:grpSp>
        <p:nvGrpSpPr>
          <p:cNvPr id="26" name="Google Shape;1341;p44">
            <a:extLst>
              <a:ext uri="{FF2B5EF4-FFF2-40B4-BE49-F238E27FC236}">
                <a16:creationId xmlns:a16="http://schemas.microsoft.com/office/drawing/2014/main" xmlns="" id="{263EA95F-E729-4F21-8768-04CB57A3892A}"/>
              </a:ext>
            </a:extLst>
          </p:cNvPr>
          <p:cNvGrpSpPr/>
          <p:nvPr/>
        </p:nvGrpSpPr>
        <p:grpSpPr>
          <a:xfrm>
            <a:off x="7708888" y="20687"/>
            <a:ext cx="1413001" cy="1281659"/>
            <a:chOff x="4680150" y="3249650"/>
            <a:chExt cx="366650" cy="332550"/>
          </a:xfrm>
        </p:grpSpPr>
        <p:sp>
          <p:nvSpPr>
            <p:cNvPr id="27" name="Google Shape;1342;p44">
              <a:extLst>
                <a:ext uri="{FF2B5EF4-FFF2-40B4-BE49-F238E27FC236}">
                  <a16:creationId xmlns:a16="http://schemas.microsoft.com/office/drawing/2014/main" xmlns="" id="{EB61F24E-224B-4BE6-914B-1BD87B34C056}"/>
                </a:ext>
              </a:extLst>
            </p:cNvPr>
            <p:cNvSpPr/>
            <p:nvPr/>
          </p:nvSpPr>
          <p:spPr>
            <a:xfrm>
              <a:off x="4849475" y="3521050"/>
              <a:ext cx="5125" cy="51525"/>
            </a:xfrm>
            <a:custGeom>
              <a:avLst/>
              <a:gdLst/>
              <a:ahLst/>
              <a:cxnLst/>
              <a:rect l="l" t="t" r="r" b="b"/>
              <a:pathLst>
                <a:path w="205" h="2061" extrusionOk="0">
                  <a:moveTo>
                    <a:pt x="116" y="0"/>
                  </a:moveTo>
                  <a:lnTo>
                    <a:pt x="1" y="5"/>
                  </a:lnTo>
                  <a:lnTo>
                    <a:pt x="98" y="2061"/>
                  </a:lnTo>
                  <a:lnTo>
                    <a:pt x="204" y="200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343;p44">
              <a:extLst>
                <a:ext uri="{FF2B5EF4-FFF2-40B4-BE49-F238E27FC236}">
                  <a16:creationId xmlns:a16="http://schemas.microsoft.com/office/drawing/2014/main" xmlns="" id="{BD51B684-E045-4023-BD9A-F23BA2BF4338}"/>
                </a:ext>
              </a:extLst>
            </p:cNvPr>
            <p:cNvSpPr/>
            <p:nvPr/>
          </p:nvSpPr>
          <p:spPr>
            <a:xfrm>
              <a:off x="4834900" y="3571225"/>
              <a:ext cx="19700" cy="10975"/>
            </a:xfrm>
            <a:custGeom>
              <a:avLst/>
              <a:gdLst/>
              <a:ahLst/>
              <a:cxnLst/>
              <a:rect l="l" t="t" r="r" b="b"/>
              <a:pathLst>
                <a:path w="788" h="439" extrusionOk="0">
                  <a:moveTo>
                    <a:pt x="787" y="1"/>
                  </a:moveTo>
                  <a:cubicBezTo>
                    <a:pt x="787" y="1"/>
                    <a:pt x="0" y="394"/>
                    <a:pt x="199" y="430"/>
                  </a:cubicBezTo>
                  <a:cubicBezTo>
                    <a:pt x="232" y="436"/>
                    <a:pt x="264" y="439"/>
                    <a:pt x="294" y="439"/>
                  </a:cubicBezTo>
                  <a:cubicBezTo>
                    <a:pt x="662" y="439"/>
                    <a:pt x="787" y="1"/>
                    <a:pt x="787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344;p44">
              <a:extLst>
                <a:ext uri="{FF2B5EF4-FFF2-40B4-BE49-F238E27FC236}">
                  <a16:creationId xmlns:a16="http://schemas.microsoft.com/office/drawing/2014/main" xmlns="" id="{CE64AED3-3D84-44BD-8C42-6D5E83A41FE2}"/>
                </a:ext>
              </a:extLst>
            </p:cNvPr>
            <p:cNvSpPr/>
            <p:nvPr/>
          </p:nvSpPr>
          <p:spPr>
            <a:xfrm>
              <a:off x="4902100" y="3514650"/>
              <a:ext cx="5100" cy="51625"/>
            </a:xfrm>
            <a:custGeom>
              <a:avLst/>
              <a:gdLst/>
              <a:ahLst/>
              <a:cxnLst/>
              <a:rect l="l" t="t" r="r" b="b"/>
              <a:pathLst>
                <a:path w="204" h="2065" extrusionOk="0">
                  <a:moveTo>
                    <a:pt x="120" y="0"/>
                  </a:moveTo>
                  <a:lnTo>
                    <a:pt x="0" y="9"/>
                  </a:lnTo>
                  <a:lnTo>
                    <a:pt x="97" y="2065"/>
                  </a:lnTo>
                  <a:lnTo>
                    <a:pt x="204" y="2012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345;p44">
              <a:extLst>
                <a:ext uri="{FF2B5EF4-FFF2-40B4-BE49-F238E27FC236}">
                  <a16:creationId xmlns:a16="http://schemas.microsoft.com/office/drawing/2014/main" xmlns="" id="{76825993-43A5-4F2C-ADA4-876948BE1DA5}"/>
                </a:ext>
              </a:extLst>
            </p:cNvPr>
            <p:cNvSpPr/>
            <p:nvPr/>
          </p:nvSpPr>
          <p:spPr>
            <a:xfrm>
              <a:off x="4887625" y="3564925"/>
              <a:ext cx="19575" cy="10975"/>
            </a:xfrm>
            <a:custGeom>
              <a:avLst/>
              <a:gdLst/>
              <a:ahLst/>
              <a:cxnLst/>
              <a:rect l="l" t="t" r="r" b="b"/>
              <a:pathLst>
                <a:path w="783" h="439" extrusionOk="0">
                  <a:moveTo>
                    <a:pt x="783" y="1"/>
                  </a:moveTo>
                  <a:cubicBezTo>
                    <a:pt x="782" y="1"/>
                    <a:pt x="0" y="394"/>
                    <a:pt x="199" y="430"/>
                  </a:cubicBezTo>
                  <a:cubicBezTo>
                    <a:pt x="232" y="436"/>
                    <a:pt x="264" y="439"/>
                    <a:pt x="294" y="439"/>
                  </a:cubicBezTo>
                  <a:cubicBezTo>
                    <a:pt x="662" y="439"/>
                    <a:pt x="783" y="1"/>
                    <a:pt x="783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346;p44">
              <a:extLst>
                <a:ext uri="{FF2B5EF4-FFF2-40B4-BE49-F238E27FC236}">
                  <a16:creationId xmlns:a16="http://schemas.microsoft.com/office/drawing/2014/main" xmlns="" id="{BF07AB51-8591-4A1F-A49D-B4408AB1D72A}"/>
                </a:ext>
              </a:extLst>
            </p:cNvPr>
            <p:cNvSpPr/>
            <p:nvPr/>
          </p:nvSpPr>
          <p:spPr>
            <a:xfrm>
              <a:off x="4699925" y="3297550"/>
              <a:ext cx="280375" cy="223525"/>
            </a:xfrm>
            <a:custGeom>
              <a:avLst/>
              <a:gdLst/>
              <a:ahLst/>
              <a:cxnLst/>
              <a:rect l="l" t="t" r="r" b="b"/>
              <a:pathLst>
                <a:path w="11215" h="8941" extrusionOk="0">
                  <a:moveTo>
                    <a:pt x="4019" y="0"/>
                  </a:moveTo>
                  <a:cubicBezTo>
                    <a:pt x="1688" y="0"/>
                    <a:pt x="1026" y="1434"/>
                    <a:pt x="1004" y="2123"/>
                  </a:cubicBezTo>
                  <a:cubicBezTo>
                    <a:pt x="1004" y="2123"/>
                    <a:pt x="1" y="8162"/>
                    <a:pt x="5633" y="8874"/>
                  </a:cubicBezTo>
                  <a:cubicBezTo>
                    <a:pt x="5987" y="8919"/>
                    <a:pt x="6317" y="8940"/>
                    <a:pt x="6625" y="8940"/>
                  </a:cubicBezTo>
                  <a:cubicBezTo>
                    <a:pt x="11214" y="8940"/>
                    <a:pt x="10806" y="4245"/>
                    <a:pt x="10806" y="4245"/>
                  </a:cubicBezTo>
                  <a:cubicBezTo>
                    <a:pt x="10806" y="4245"/>
                    <a:pt x="11016" y="3621"/>
                    <a:pt x="10716" y="3621"/>
                  </a:cubicBezTo>
                  <a:cubicBezTo>
                    <a:pt x="10632" y="3621"/>
                    <a:pt x="10506" y="3671"/>
                    <a:pt x="10324" y="3799"/>
                  </a:cubicBezTo>
                  <a:cubicBezTo>
                    <a:pt x="9877" y="4111"/>
                    <a:pt x="9322" y="4247"/>
                    <a:pt x="8778" y="4247"/>
                  </a:cubicBezTo>
                  <a:cubicBezTo>
                    <a:pt x="7895" y="4247"/>
                    <a:pt x="7043" y="3888"/>
                    <a:pt x="6734" y="3339"/>
                  </a:cubicBezTo>
                  <a:cubicBezTo>
                    <a:pt x="6235" y="2450"/>
                    <a:pt x="6447" y="23"/>
                    <a:pt x="4073" y="1"/>
                  </a:cubicBezTo>
                  <a:cubicBezTo>
                    <a:pt x="4055" y="1"/>
                    <a:pt x="4037" y="0"/>
                    <a:pt x="40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347;p44">
              <a:extLst>
                <a:ext uri="{FF2B5EF4-FFF2-40B4-BE49-F238E27FC236}">
                  <a16:creationId xmlns:a16="http://schemas.microsoft.com/office/drawing/2014/main" xmlns="" id="{7614D4C9-3455-47F0-A100-BC19455CBE6D}"/>
                </a:ext>
              </a:extLst>
            </p:cNvPr>
            <p:cNvSpPr/>
            <p:nvPr/>
          </p:nvSpPr>
          <p:spPr>
            <a:xfrm>
              <a:off x="4762150" y="3340900"/>
              <a:ext cx="25225" cy="22775"/>
            </a:xfrm>
            <a:custGeom>
              <a:avLst/>
              <a:gdLst/>
              <a:ahLst/>
              <a:cxnLst/>
              <a:rect l="l" t="t" r="r" b="b"/>
              <a:pathLst>
                <a:path w="1009" h="911" extrusionOk="0">
                  <a:moveTo>
                    <a:pt x="869" y="1"/>
                  </a:moveTo>
                  <a:cubicBezTo>
                    <a:pt x="836" y="1"/>
                    <a:pt x="803" y="26"/>
                    <a:pt x="810" y="71"/>
                  </a:cubicBezTo>
                  <a:cubicBezTo>
                    <a:pt x="832" y="199"/>
                    <a:pt x="859" y="570"/>
                    <a:pt x="722" y="721"/>
                  </a:cubicBezTo>
                  <a:cubicBezTo>
                    <a:pt x="683" y="767"/>
                    <a:pt x="628" y="793"/>
                    <a:pt x="570" y="793"/>
                  </a:cubicBezTo>
                  <a:cubicBezTo>
                    <a:pt x="562" y="793"/>
                    <a:pt x="553" y="792"/>
                    <a:pt x="545" y="791"/>
                  </a:cubicBezTo>
                  <a:cubicBezTo>
                    <a:pt x="439" y="787"/>
                    <a:pt x="337" y="734"/>
                    <a:pt x="275" y="650"/>
                  </a:cubicBezTo>
                  <a:cubicBezTo>
                    <a:pt x="125" y="442"/>
                    <a:pt x="209" y="75"/>
                    <a:pt x="209" y="75"/>
                  </a:cubicBezTo>
                  <a:cubicBezTo>
                    <a:pt x="219" y="31"/>
                    <a:pt x="185" y="4"/>
                    <a:pt x="152" y="4"/>
                  </a:cubicBezTo>
                  <a:cubicBezTo>
                    <a:pt x="129" y="4"/>
                    <a:pt x="105" y="17"/>
                    <a:pt x="98" y="48"/>
                  </a:cubicBezTo>
                  <a:cubicBezTo>
                    <a:pt x="94" y="62"/>
                    <a:pt x="1" y="464"/>
                    <a:pt x="182" y="716"/>
                  </a:cubicBezTo>
                  <a:cubicBezTo>
                    <a:pt x="266" y="831"/>
                    <a:pt x="399" y="902"/>
                    <a:pt x="540" y="911"/>
                  </a:cubicBezTo>
                  <a:lnTo>
                    <a:pt x="558" y="911"/>
                  </a:lnTo>
                  <a:cubicBezTo>
                    <a:pt x="655" y="911"/>
                    <a:pt x="744" y="871"/>
                    <a:pt x="810" y="800"/>
                  </a:cubicBezTo>
                  <a:cubicBezTo>
                    <a:pt x="1009" y="575"/>
                    <a:pt x="929" y="71"/>
                    <a:pt x="925" y="48"/>
                  </a:cubicBezTo>
                  <a:cubicBezTo>
                    <a:pt x="919" y="16"/>
                    <a:pt x="894" y="1"/>
                    <a:pt x="86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348;p44">
              <a:extLst>
                <a:ext uri="{FF2B5EF4-FFF2-40B4-BE49-F238E27FC236}">
                  <a16:creationId xmlns:a16="http://schemas.microsoft.com/office/drawing/2014/main" xmlns="" id="{78C3983E-6EE9-4D58-AE7F-238B9335AAD7}"/>
                </a:ext>
              </a:extLst>
            </p:cNvPr>
            <p:cNvSpPr/>
            <p:nvPr/>
          </p:nvSpPr>
          <p:spPr>
            <a:xfrm>
              <a:off x="4769350" y="3249650"/>
              <a:ext cx="112500" cy="77775"/>
            </a:xfrm>
            <a:custGeom>
              <a:avLst/>
              <a:gdLst/>
              <a:ahLst/>
              <a:cxnLst/>
              <a:rect l="l" t="t" r="r" b="b"/>
              <a:pathLst>
                <a:path w="4500" h="3111" extrusionOk="0">
                  <a:moveTo>
                    <a:pt x="2825" y="1"/>
                  </a:moveTo>
                  <a:cubicBezTo>
                    <a:pt x="1839" y="1"/>
                    <a:pt x="1393" y="1452"/>
                    <a:pt x="1393" y="1452"/>
                  </a:cubicBezTo>
                  <a:cubicBezTo>
                    <a:pt x="1393" y="1452"/>
                    <a:pt x="1764" y="226"/>
                    <a:pt x="1170" y="226"/>
                  </a:cubicBezTo>
                  <a:cubicBezTo>
                    <a:pt x="1103" y="226"/>
                    <a:pt x="1023" y="241"/>
                    <a:pt x="929" y="276"/>
                  </a:cubicBezTo>
                  <a:cubicBezTo>
                    <a:pt x="0" y="626"/>
                    <a:pt x="305" y="2005"/>
                    <a:pt x="305" y="2005"/>
                  </a:cubicBezTo>
                  <a:cubicBezTo>
                    <a:pt x="577" y="1969"/>
                    <a:pt x="823" y="1953"/>
                    <a:pt x="1046" y="1953"/>
                  </a:cubicBezTo>
                  <a:cubicBezTo>
                    <a:pt x="2645" y="1953"/>
                    <a:pt x="3064" y="2770"/>
                    <a:pt x="3064" y="2770"/>
                  </a:cubicBezTo>
                  <a:cubicBezTo>
                    <a:pt x="3168" y="2902"/>
                    <a:pt x="3568" y="3110"/>
                    <a:pt x="3907" y="3110"/>
                  </a:cubicBezTo>
                  <a:cubicBezTo>
                    <a:pt x="4149" y="3110"/>
                    <a:pt x="4359" y="3005"/>
                    <a:pt x="4408" y="2690"/>
                  </a:cubicBezTo>
                  <a:cubicBezTo>
                    <a:pt x="4499" y="1775"/>
                    <a:pt x="3447" y="1680"/>
                    <a:pt x="3008" y="1680"/>
                  </a:cubicBezTo>
                  <a:cubicBezTo>
                    <a:pt x="2894" y="1680"/>
                    <a:pt x="2821" y="1687"/>
                    <a:pt x="2821" y="1687"/>
                  </a:cubicBezTo>
                  <a:cubicBezTo>
                    <a:pt x="2821" y="1687"/>
                    <a:pt x="4130" y="334"/>
                    <a:pt x="3135" y="47"/>
                  </a:cubicBezTo>
                  <a:cubicBezTo>
                    <a:pt x="3026" y="15"/>
                    <a:pt x="2923" y="1"/>
                    <a:pt x="2825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349;p44">
              <a:extLst>
                <a:ext uri="{FF2B5EF4-FFF2-40B4-BE49-F238E27FC236}">
                  <a16:creationId xmlns:a16="http://schemas.microsoft.com/office/drawing/2014/main" xmlns="" id="{305219D8-438F-4F7F-ABC8-D1EBB83B0577}"/>
                </a:ext>
              </a:extLst>
            </p:cNvPr>
            <p:cNvSpPr/>
            <p:nvPr/>
          </p:nvSpPr>
          <p:spPr>
            <a:xfrm>
              <a:off x="4690475" y="3316925"/>
              <a:ext cx="43525" cy="35375"/>
            </a:xfrm>
            <a:custGeom>
              <a:avLst/>
              <a:gdLst/>
              <a:ahLst/>
              <a:cxnLst/>
              <a:rect l="l" t="t" r="r" b="b"/>
              <a:pathLst>
                <a:path w="1741" h="1415" extrusionOk="0">
                  <a:moveTo>
                    <a:pt x="128" y="1"/>
                  </a:moveTo>
                  <a:cubicBezTo>
                    <a:pt x="41" y="1"/>
                    <a:pt x="0" y="27"/>
                    <a:pt x="34" y="92"/>
                  </a:cubicBezTo>
                  <a:cubicBezTo>
                    <a:pt x="206" y="442"/>
                    <a:pt x="1435" y="1414"/>
                    <a:pt x="1435" y="1414"/>
                  </a:cubicBezTo>
                  <a:cubicBezTo>
                    <a:pt x="1435" y="985"/>
                    <a:pt x="1740" y="486"/>
                    <a:pt x="1740" y="486"/>
                  </a:cubicBezTo>
                  <a:cubicBezTo>
                    <a:pt x="1740" y="486"/>
                    <a:pt x="503" y="1"/>
                    <a:pt x="128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350;p44">
              <a:extLst>
                <a:ext uri="{FF2B5EF4-FFF2-40B4-BE49-F238E27FC236}">
                  <a16:creationId xmlns:a16="http://schemas.microsoft.com/office/drawing/2014/main" xmlns="" id="{D5EDCC7E-952F-4230-AEBD-6AC95538F03A}"/>
                </a:ext>
              </a:extLst>
            </p:cNvPr>
            <p:cNvSpPr/>
            <p:nvPr/>
          </p:nvSpPr>
          <p:spPr>
            <a:xfrm>
              <a:off x="4680150" y="3350725"/>
              <a:ext cx="74800" cy="94650"/>
            </a:xfrm>
            <a:custGeom>
              <a:avLst/>
              <a:gdLst/>
              <a:ahLst/>
              <a:cxnLst/>
              <a:rect l="l" t="t" r="r" b="b"/>
              <a:pathLst>
                <a:path w="2992" h="3786" extrusionOk="0">
                  <a:moveTo>
                    <a:pt x="1809" y="0"/>
                  </a:moveTo>
                  <a:cubicBezTo>
                    <a:pt x="1809" y="0"/>
                    <a:pt x="0" y="1893"/>
                    <a:pt x="774" y="2344"/>
                  </a:cubicBezTo>
                  <a:cubicBezTo>
                    <a:pt x="865" y="2387"/>
                    <a:pt x="946" y="2405"/>
                    <a:pt x="1018" y="2405"/>
                  </a:cubicBezTo>
                  <a:cubicBezTo>
                    <a:pt x="1343" y="2405"/>
                    <a:pt x="1486" y="2043"/>
                    <a:pt x="1486" y="2043"/>
                  </a:cubicBezTo>
                  <a:lnTo>
                    <a:pt x="1486" y="2043"/>
                  </a:lnTo>
                  <a:cubicBezTo>
                    <a:pt x="1486" y="2044"/>
                    <a:pt x="1004" y="3564"/>
                    <a:pt x="2025" y="3776"/>
                  </a:cubicBezTo>
                  <a:cubicBezTo>
                    <a:pt x="2056" y="3782"/>
                    <a:pt x="2085" y="3786"/>
                    <a:pt x="2113" y="3786"/>
                  </a:cubicBezTo>
                  <a:cubicBezTo>
                    <a:pt x="2992" y="3786"/>
                    <a:pt x="2049" y="571"/>
                    <a:pt x="1809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351;p44">
              <a:extLst>
                <a:ext uri="{FF2B5EF4-FFF2-40B4-BE49-F238E27FC236}">
                  <a16:creationId xmlns:a16="http://schemas.microsoft.com/office/drawing/2014/main" xmlns="" id="{3A64C5FE-B693-40E3-B82C-1256CE88EA94}"/>
                </a:ext>
              </a:extLst>
            </p:cNvPr>
            <p:cNvSpPr/>
            <p:nvPr/>
          </p:nvSpPr>
          <p:spPr>
            <a:xfrm>
              <a:off x="4812900" y="3413800"/>
              <a:ext cx="127675" cy="83400"/>
            </a:xfrm>
            <a:custGeom>
              <a:avLst/>
              <a:gdLst/>
              <a:ahLst/>
              <a:cxnLst/>
              <a:rect l="l" t="t" r="r" b="b"/>
              <a:pathLst>
                <a:path w="5107" h="3336" extrusionOk="0">
                  <a:moveTo>
                    <a:pt x="3864" y="1801"/>
                  </a:moveTo>
                  <a:cubicBezTo>
                    <a:pt x="3953" y="1801"/>
                    <a:pt x="4108" y="1947"/>
                    <a:pt x="4143" y="2053"/>
                  </a:cubicBezTo>
                  <a:cubicBezTo>
                    <a:pt x="4165" y="2124"/>
                    <a:pt x="4178" y="2199"/>
                    <a:pt x="4178" y="2279"/>
                  </a:cubicBezTo>
                  <a:cubicBezTo>
                    <a:pt x="4059" y="2270"/>
                    <a:pt x="3944" y="2221"/>
                    <a:pt x="3856" y="2142"/>
                  </a:cubicBezTo>
                  <a:cubicBezTo>
                    <a:pt x="3789" y="2084"/>
                    <a:pt x="3758" y="1991"/>
                    <a:pt x="3780" y="1907"/>
                  </a:cubicBezTo>
                  <a:cubicBezTo>
                    <a:pt x="3794" y="1837"/>
                    <a:pt x="3820" y="1801"/>
                    <a:pt x="3856" y="1801"/>
                  </a:cubicBezTo>
                  <a:close/>
                  <a:moveTo>
                    <a:pt x="2507" y="1930"/>
                  </a:moveTo>
                  <a:cubicBezTo>
                    <a:pt x="2538" y="1930"/>
                    <a:pt x="2565" y="1934"/>
                    <a:pt x="2596" y="1947"/>
                  </a:cubicBezTo>
                  <a:cubicBezTo>
                    <a:pt x="2662" y="1969"/>
                    <a:pt x="2710" y="2027"/>
                    <a:pt x="2724" y="2098"/>
                  </a:cubicBezTo>
                  <a:cubicBezTo>
                    <a:pt x="2755" y="2266"/>
                    <a:pt x="2618" y="2509"/>
                    <a:pt x="2489" y="2686"/>
                  </a:cubicBezTo>
                  <a:cubicBezTo>
                    <a:pt x="2454" y="2641"/>
                    <a:pt x="2423" y="2593"/>
                    <a:pt x="2397" y="2544"/>
                  </a:cubicBezTo>
                  <a:cubicBezTo>
                    <a:pt x="2339" y="2425"/>
                    <a:pt x="2313" y="2084"/>
                    <a:pt x="2423" y="1965"/>
                  </a:cubicBezTo>
                  <a:cubicBezTo>
                    <a:pt x="2445" y="1943"/>
                    <a:pt x="2476" y="1930"/>
                    <a:pt x="2507" y="1930"/>
                  </a:cubicBezTo>
                  <a:close/>
                  <a:moveTo>
                    <a:pt x="3795" y="1"/>
                  </a:moveTo>
                  <a:cubicBezTo>
                    <a:pt x="3739" y="1"/>
                    <a:pt x="3710" y="85"/>
                    <a:pt x="3772" y="112"/>
                  </a:cubicBezTo>
                  <a:cubicBezTo>
                    <a:pt x="4289" y="333"/>
                    <a:pt x="4802" y="603"/>
                    <a:pt x="4903" y="1156"/>
                  </a:cubicBezTo>
                  <a:cubicBezTo>
                    <a:pt x="4983" y="1602"/>
                    <a:pt x="4758" y="2168"/>
                    <a:pt x="4298" y="2270"/>
                  </a:cubicBezTo>
                  <a:lnTo>
                    <a:pt x="4293" y="2270"/>
                  </a:lnTo>
                  <a:cubicBezTo>
                    <a:pt x="4293" y="2182"/>
                    <a:pt x="4276" y="2093"/>
                    <a:pt x="4249" y="2014"/>
                  </a:cubicBezTo>
                  <a:cubicBezTo>
                    <a:pt x="4205" y="1876"/>
                    <a:pt x="4019" y="1682"/>
                    <a:pt x="3860" y="1682"/>
                  </a:cubicBezTo>
                  <a:lnTo>
                    <a:pt x="3847" y="1682"/>
                  </a:lnTo>
                  <a:cubicBezTo>
                    <a:pt x="3794" y="1682"/>
                    <a:pt x="3701" y="1713"/>
                    <a:pt x="3665" y="1876"/>
                  </a:cubicBezTo>
                  <a:cubicBezTo>
                    <a:pt x="3635" y="2005"/>
                    <a:pt x="3674" y="2133"/>
                    <a:pt x="3772" y="2221"/>
                  </a:cubicBezTo>
                  <a:cubicBezTo>
                    <a:pt x="3878" y="2319"/>
                    <a:pt x="4015" y="2380"/>
                    <a:pt x="4161" y="2389"/>
                  </a:cubicBezTo>
                  <a:cubicBezTo>
                    <a:pt x="4094" y="2677"/>
                    <a:pt x="3887" y="2911"/>
                    <a:pt x="3608" y="3008"/>
                  </a:cubicBezTo>
                  <a:cubicBezTo>
                    <a:pt x="3504" y="3041"/>
                    <a:pt x="3397" y="3057"/>
                    <a:pt x="3291" y="3057"/>
                  </a:cubicBezTo>
                  <a:cubicBezTo>
                    <a:pt x="3024" y="3057"/>
                    <a:pt x="2764" y="2956"/>
                    <a:pt x="2565" y="2770"/>
                  </a:cubicBezTo>
                  <a:cubicBezTo>
                    <a:pt x="2710" y="2575"/>
                    <a:pt x="2874" y="2288"/>
                    <a:pt x="2834" y="2075"/>
                  </a:cubicBezTo>
                  <a:cubicBezTo>
                    <a:pt x="2817" y="1965"/>
                    <a:pt x="2741" y="1872"/>
                    <a:pt x="2635" y="1837"/>
                  </a:cubicBezTo>
                  <a:cubicBezTo>
                    <a:pt x="2586" y="1817"/>
                    <a:pt x="2543" y="1809"/>
                    <a:pt x="2506" y="1809"/>
                  </a:cubicBezTo>
                  <a:cubicBezTo>
                    <a:pt x="2426" y="1809"/>
                    <a:pt x="2371" y="1846"/>
                    <a:pt x="2335" y="1885"/>
                  </a:cubicBezTo>
                  <a:cubicBezTo>
                    <a:pt x="2184" y="2049"/>
                    <a:pt x="2220" y="2438"/>
                    <a:pt x="2295" y="2588"/>
                  </a:cubicBezTo>
                  <a:cubicBezTo>
                    <a:pt x="2326" y="2655"/>
                    <a:pt x="2366" y="2717"/>
                    <a:pt x="2410" y="2774"/>
                  </a:cubicBezTo>
                  <a:cubicBezTo>
                    <a:pt x="2388" y="2801"/>
                    <a:pt x="2361" y="2827"/>
                    <a:pt x="2335" y="2854"/>
                  </a:cubicBezTo>
                  <a:cubicBezTo>
                    <a:pt x="2086" y="3073"/>
                    <a:pt x="1744" y="3212"/>
                    <a:pt x="1410" y="3212"/>
                  </a:cubicBezTo>
                  <a:cubicBezTo>
                    <a:pt x="1151" y="3212"/>
                    <a:pt x="897" y="3128"/>
                    <a:pt x="694" y="2933"/>
                  </a:cubicBezTo>
                  <a:cubicBezTo>
                    <a:pt x="124" y="2389"/>
                    <a:pt x="120" y="1408"/>
                    <a:pt x="111" y="621"/>
                  </a:cubicBezTo>
                  <a:cubicBezTo>
                    <a:pt x="111" y="524"/>
                    <a:pt x="111" y="431"/>
                    <a:pt x="111" y="342"/>
                  </a:cubicBezTo>
                  <a:cubicBezTo>
                    <a:pt x="111" y="311"/>
                    <a:pt x="84" y="289"/>
                    <a:pt x="53" y="289"/>
                  </a:cubicBezTo>
                  <a:cubicBezTo>
                    <a:pt x="22" y="289"/>
                    <a:pt x="0" y="316"/>
                    <a:pt x="0" y="347"/>
                  </a:cubicBezTo>
                  <a:lnTo>
                    <a:pt x="0" y="625"/>
                  </a:lnTo>
                  <a:cubicBezTo>
                    <a:pt x="5" y="1434"/>
                    <a:pt x="9" y="2438"/>
                    <a:pt x="615" y="3022"/>
                  </a:cubicBezTo>
                  <a:cubicBezTo>
                    <a:pt x="836" y="3221"/>
                    <a:pt x="1121" y="3336"/>
                    <a:pt x="1420" y="3336"/>
                  </a:cubicBezTo>
                  <a:cubicBezTo>
                    <a:pt x="1426" y="3336"/>
                    <a:pt x="1431" y="3336"/>
                    <a:pt x="1437" y="3335"/>
                  </a:cubicBezTo>
                  <a:cubicBezTo>
                    <a:pt x="1800" y="3327"/>
                    <a:pt x="2145" y="3190"/>
                    <a:pt x="2410" y="2942"/>
                  </a:cubicBezTo>
                  <a:cubicBezTo>
                    <a:pt x="2441" y="2915"/>
                    <a:pt x="2463" y="2889"/>
                    <a:pt x="2489" y="2862"/>
                  </a:cubicBezTo>
                  <a:cubicBezTo>
                    <a:pt x="2708" y="3068"/>
                    <a:pt x="2992" y="3177"/>
                    <a:pt x="3281" y="3177"/>
                  </a:cubicBezTo>
                  <a:cubicBezTo>
                    <a:pt x="3402" y="3177"/>
                    <a:pt x="3525" y="3158"/>
                    <a:pt x="3643" y="3119"/>
                  </a:cubicBezTo>
                  <a:cubicBezTo>
                    <a:pt x="3971" y="3004"/>
                    <a:pt x="4209" y="2730"/>
                    <a:pt x="4280" y="2389"/>
                  </a:cubicBezTo>
                  <a:cubicBezTo>
                    <a:pt x="4293" y="2389"/>
                    <a:pt x="4311" y="2385"/>
                    <a:pt x="4324" y="2385"/>
                  </a:cubicBezTo>
                  <a:cubicBezTo>
                    <a:pt x="4846" y="2270"/>
                    <a:pt x="5107" y="1633"/>
                    <a:pt x="5014" y="1134"/>
                  </a:cubicBezTo>
                  <a:cubicBezTo>
                    <a:pt x="4903" y="524"/>
                    <a:pt x="4364" y="241"/>
                    <a:pt x="3820" y="6"/>
                  </a:cubicBezTo>
                  <a:cubicBezTo>
                    <a:pt x="3811" y="2"/>
                    <a:pt x="3803" y="1"/>
                    <a:pt x="379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352;p44">
              <a:extLst>
                <a:ext uri="{FF2B5EF4-FFF2-40B4-BE49-F238E27FC236}">
                  <a16:creationId xmlns:a16="http://schemas.microsoft.com/office/drawing/2014/main" xmlns="" id="{2B9F9390-E04C-4BDA-A903-3ABCF08BFA0D}"/>
                </a:ext>
              </a:extLst>
            </p:cNvPr>
            <p:cNvSpPr/>
            <p:nvPr/>
          </p:nvSpPr>
          <p:spPr>
            <a:xfrm>
              <a:off x="4956375" y="3314950"/>
              <a:ext cx="90425" cy="127650"/>
            </a:xfrm>
            <a:custGeom>
              <a:avLst/>
              <a:gdLst/>
              <a:ahLst/>
              <a:cxnLst/>
              <a:rect l="l" t="t" r="r" b="b"/>
              <a:pathLst>
                <a:path w="3617" h="5106" extrusionOk="0">
                  <a:moveTo>
                    <a:pt x="1768" y="1"/>
                  </a:moveTo>
                  <a:cubicBezTo>
                    <a:pt x="1510" y="1"/>
                    <a:pt x="1168" y="218"/>
                    <a:pt x="822" y="768"/>
                  </a:cubicBezTo>
                  <a:cubicBezTo>
                    <a:pt x="0" y="2081"/>
                    <a:pt x="371" y="4411"/>
                    <a:pt x="371" y="4411"/>
                  </a:cubicBezTo>
                  <a:lnTo>
                    <a:pt x="371" y="5105"/>
                  </a:lnTo>
                  <a:cubicBezTo>
                    <a:pt x="371" y="5105"/>
                    <a:pt x="1039" y="4296"/>
                    <a:pt x="2312" y="3934"/>
                  </a:cubicBezTo>
                  <a:cubicBezTo>
                    <a:pt x="3586" y="3576"/>
                    <a:pt x="3617" y="2373"/>
                    <a:pt x="3139" y="2285"/>
                  </a:cubicBezTo>
                  <a:cubicBezTo>
                    <a:pt x="3111" y="2280"/>
                    <a:pt x="3082" y="2277"/>
                    <a:pt x="3053" y="2277"/>
                  </a:cubicBezTo>
                  <a:cubicBezTo>
                    <a:pt x="2709" y="2277"/>
                    <a:pt x="2302" y="2598"/>
                    <a:pt x="2108" y="2770"/>
                  </a:cubicBezTo>
                  <a:lnTo>
                    <a:pt x="2108" y="2770"/>
                  </a:lnTo>
                  <a:cubicBezTo>
                    <a:pt x="3258" y="1670"/>
                    <a:pt x="3106" y="1097"/>
                    <a:pt x="2666" y="1097"/>
                  </a:cubicBezTo>
                  <a:cubicBezTo>
                    <a:pt x="2650" y="1097"/>
                    <a:pt x="2634" y="1098"/>
                    <a:pt x="2617" y="1100"/>
                  </a:cubicBezTo>
                  <a:cubicBezTo>
                    <a:pt x="2298" y="1129"/>
                    <a:pt x="1833" y="1794"/>
                    <a:pt x="1547" y="2255"/>
                  </a:cubicBezTo>
                  <a:lnTo>
                    <a:pt x="1547" y="2255"/>
                  </a:lnTo>
                  <a:cubicBezTo>
                    <a:pt x="1777" y="1837"/>
                    <a:pt x="1977" y="1401"/>
                    <a:pt x="2140" y="954"/>
                  </a:cubicBezTo>
                  <a:cubicBezTo>
                    <a:pt x="2325" y="423"/>
                    <a:pt x="2128" y="1"/>
                    <a:pt x="1768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353;p44">
              <a:extLst>
                <a:ext uri="{FF2B5EF4-FFF2-40B4-BE49-F238E27FC236}">
                  <a16:creationId xmlns:a16="http://schemas.microsoft.com/office/drawing/2014/main" xmlns="" id="{976784BD-5DA8-45E6-84BD-BDD29AB67091}"/>
                </a:ext>
              </a:extLst>
            </p:cNvPr>
            <p:cNvSpPr/>
            <p:nvPr/>
          </p:nvSpPr>
          <p:spPr>
            <a:xfrm>
              <a:off x="4785825" y="3365125"/>
              <a:ext cx="12550" cy="7950"/>
            </a:xfrm>
            <a:custGeom>
              <a:avLst/>
              <a:gdLst/>
              <a:ahLst/>
              <a:cxnLst/>
              <a:rect l="l" t="t" r="r" b="b"/>
              <a:pathLst>
                <a:path w="502" h="318" extrusionOk="0">
                  <a:moveTo>
                    <a:pt x="98" y="1"/>
                  </a:moveTo>
                  <a:cubicBezTo>
                    <a:pt x="38" y="1"/>
                    <a:pt x="0" y="85"/>
                    <a:pt x="58" y="123"/>
                  </a:cubicBezTo>
                  <a:lnTo>
                    <a:pt x="376" y="309"/>
                  </a:lnTo>
                  <a:cubicBezTo>
                    <a:pt x="385" y="313"/>
                    <a:pt x="394" y="317"/>
                    <a:pt x="402" y="317"/>
                  </a:cubicBezTo>
                  <a:cubicBezTo>
                    <a:pt x="405" y="318"/>
                    <a:pt x="408" y="318"/>
                    <a:pt x="411" y="318"/>
                  </a:cubicBezTo>
                  <a:cubicBezTo>
                    <a:pt x="476" y="318"/>
                    <a:pt x="501" y="227"/>
                    <a:pt x="442" y="194"/>
                  </a:cubicBezTo>
                  <a:lnTo>
                    <a:pt x="128" y="8"/>
                  </a:lnTo>
                  <a:cubicBezTo>
                    <a:pt x="118" y="3"/>
                    <a:pt x="108" y="1"/>
                    <a:pt x="98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354;p44">
              <a:extLst>
                <a:ext uri="{FF2B5EF4-FFF2-40B4-BE49-F238E27FC236}">
                  <a16:creationId xmlns:a16="http://schemas.microsoft.com/office/drawing/2014/main" xmlns="" id="{787FC765-DDA4-444A-8238-E5337361406E}"/>
                </a:ext>
              </a:extLst>
            </p:cNvPr>
            <p:cNvSpPr/>
            <p:nvPr/>
          </p:nvSpPr>
          <p:spPr>
            <a:xfrm>
              <a:off x="4782200" y="3370575"/>
              <a:ext cx="10825" cy="11350"/>
            </a:xfrm>
            <a:custGeom>
              <a:avLst/>
              <a:gdLst/>
              <a:ahLst/>
              <a:cxnLst/>
              <a:rect l="l" t="t" r="r" b="b"/>
              <a:pathLst>
                <a:path w="433" h="454" extrusionOk="0">
                  <a:moveTo>
                    <a:pt x="96" y="0"/>
                  </a:moveTo>
                  <a:cubicBezTo>
                    <a:pt x="46" y="0"/>
                    <a:pt x="1" y="60"/>
                    <a:pt x="43" y="113"/>
                  </a:cubicBezTo>
                  <a:lnTo>
                    <a:pt x="309" y="431"/>
                  </a:lnTo>
                  <a:cubicBezTo>
                    <a:pt x="317" y="444"/>
                    <a:pt x="335" y="449"/>
                    <a:pt x="353" y="453"/>
                  </a:cubicBezTo>
                  <a:cubicBezTo>
                    <a:pt x="371" y="453"/>
                    <a:pt x="388" y="449"/>
                    <a:pt x="401" y="440"/>
                  </a:cubicBezTo>
                  <a:cubicBezTo>
                    <a:pt x="428" y="413"/>
                    <a:pt x="432" y="374"/>
                    <a:pt x="410" y="343"/>
                  </a:cubicBezTo>
                  <a:lnTo>
                    <a:pt x="145" y="24"/>
                  </a:lnTo>
                  <a:cubicBezTo>
                    <a:pt x="130" y="7"/>
                    <a:pt x="113" y="0"/>
                    <a:pt x="96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355;p44">
              <a:extLst>
                <a:ext uri="{FF2B5EF4-FFF2-40B4-BE49-F238E27FC236}">
                  <a16:creationId xmlns:a16="http://schemas.microsoft.com/office/drawing/2014/main" xmlns="" id="{D9C52CA4-09F1-4E77-896E-652E63986500}"/>
                </a:ext>
              </a:extLst>
            </p:cNvPr>
            <p:cNvSpPr/>
            <p:nvPr/>
          </p:nvSpPr>
          <p:spPr>
            <a:xfrm>
              <a:off x="4776800" y="3371325"/>
              <a:ext cx="3850" cy="11475"/>
            </a:xfrm>
            <a:custGeom>
              <a:avLst/>
              <a:gdLst/>
              <a:ahLst/>
              <a:cxnLst/>
              <a:rect l="l" t="t" r="r" b="b"/>
              <a:pathLst>
                <a:path w="154" h="459" extrusionOk="0">
                  <a:moveTo>
                    <a:pt x="68" y="1"/>
                  </a:moveTo>
                  <a:cubicBezTo>
                    <a:pt x="34" y="1"/>
                    <a:pt x="1" y="24"/>
                    <a:pt x="3" y="69"/>
                  </a:cubicBezTo>
                  <a:lnTo>
                    <a:pt x="16" y="397"/>
                  </a:lnTo>
                  <a:cubicBezTo>
                    <a:pt x="21" y="428"/>
                    <a:pt x="43" y="454"/>
                    <a:pt x="78" y="458"/>
                  </a:cubicBezTo>
                  <a:lnTo>
                    <a:pt x="87" y="458"/>
                  </a:lnTo>
                  <a:cubicBezTo>
                    <a:pt x="127" y="458"/>
                    <a:pt x="153" y="428"/>
                    <a:pt x="153" y="392"/>
                  </a:cubicBezTo>
                  <a:lnTo>
                    <a:pt x="136" y="65"/>
                  </a:lnTo>
                  <a:cubicBezTo>
                    <a:pt x="133" y="22"/>
                    <a:pt x="101" y="1"/>
                    <a:pt x="68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356;p44">
            <a:extLst>
              <a:ext uri="{FF2B5EF4-FFF2-40B4-BE49-F238E27FC236}">
                <a16:creationId xmlns:a16="http://schemas.microsoft.com/office/drawing/2014/main" xmlns="" id="{206930C3-A8B3-4D4E-8C07-7E1AA79161BB}"/>
              </a:ext>
            </a:extLst>
          </p:cNvPr>
          <p:cNvGrpSpPr/>
          <p:nvPr/>
        </p:nvGrpSpPr>
        <p:grpSpPr>
          <a:xfrm rot="705823">
            <a:off x="103928" y="3907359"/>
            <a:ext cx="921040" cy="1241847"/>
            <a:chOff x="4281775" y="3209050"/>
            <a:chExt cx="283225" cy="381875"/>
          </a:xfrm>
        </p:grpSpPr>
        <p:sp>
          <p:nvSpPr>
            <p:cNvPr id="42" name="Google Shape;1357;p44">
              <a:extLst>
                <a:ext uri="{FF2B5EF4-FFF2-40B4-BE49-F238E27FC236}">
                  <a16:creationId xmlns:a16="http://schemas.microsoft.com/office/drawing/2014/main" xmlns="" id="{DC43564B-70C8-4647-907D-EB5220995DAE}"/>
                </a:ext>
              </a:extLst>
            </p:cNvPr>
            <p:cNvSpPr/>
            <p:nvPr/>
          </p:nvSpPr>
          <p:spPr>
            <a:xfrm>
              <a:off x="4406350" y="3525950"/>
              <a:ext cx="13850" cy="60450"/>
            </a:xfrm>
            <a:custGeom>
              <a:avLst/>
              <a:gdLst/>
              <a:ahLst/>
              <a:cxnLst/>
              <a:rect l="l" t="t" r="r" b="b"/>
              <a:pathLst>
                <a:path w="554" h="2418" extrusionOk="0">
                  <a:moveTo>
                    <a:pt x="351" y="0"/>
                  </a:moveTo>
                  <a:cubicBezTo>
                    <a:pt x="318" y="0"/>
                    <a:pt x="284" y="25"/>
                    <a:pt x="288" y="70"/>
                  </a:cubicBezTo>
                  <a:lnTo>
                    <a:pt x="430" y="2068"/>
                  </a:lnTo>
                  <a:lnTo>
                    <a:pt x="36" y="2302"/>
                  </a:lnTo>
                  <a:cubicBezTo>
                    <a:pt x="10" y="2320"/>
                    <a:pt x="1" y="2360"/>
                    <a:pt x="19" y="2386"/>
                  </a:cubicBezTo>
                  <a:cubicBezTo>
                    <a:pt x="27" y="2404"/>
                    <a:pt x="45" y="2417"/>
                    <a:pt x="67" y="2417"/>
                  </a:cubicBezTo>
                  <a:cubicBezTo>
                    <a:pt x="80" y="2417"/>
                    <a:pt x="89" y="2413"/>
                    <a:pt x="98" y="2409"/>
                  </a:cubicBezTo>
                  <a:lnTo>
                    <a:pt x="523" y="2152"/>
                  </a:lnTo>
                  <a:cubicBezTo>
                    <a:pt x="540" y="2143"/>
                    <a:pt x="554" y="2121"/>
                    <a:pt x="554" y="2099"/>
                  </a:cubicBezTo>
                  <a:lnTo>
                    <a:pt x="408" y="61"/>
                  </a:lnTo>
                  <a:cubicBezTo>
                    <a:pt x="408" y="20"/>
                    <a:pt x="380" y="0"/>
                    <a:pt x="351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358;p44">
              <a:extLst>
                <a:ext uri="{FF2B5EF4-FFF2-40B4-BE49-F238E27FC236}">
                  <a16:creationId xmlns:a16="http://schemas.microsoft.com/office/drawing/2014/main" xmlns="" id="{0E138E28-938B-42BF-90AB-2B5F6FAC5B49}"/>
                </a:ext>
              </a:extLst>
            </p:cNvPr>
            <p:cNvSpPr/>
            <p:nvPr/>
          </p:nvSpPr>
          <p:spPr>
            <a:xfrm>
              <a:off x="4417075" y="3576975"/>
              <a:ext cx="13075" cy="13950"/>
            </a:xfrm>
            <a:custGeom>
              <a:avLst/>
              <a:gdLst/>
              <a:ahLst/>
              <a:cxnLst/>
              <a:rect l="l" t="t" r="r" b="b"/>
              <a:pathLst>
                <a:path w="523" h="558" extrusionOk="0">
                  <a:moveTo>
                    <a:pt x="63" y="1"/>
                  </a:moveTo>
                  <a:cubicBezTo>
                    <a:pt x="45" y="1"/>
                    <a:pt x="27" y="9"/>
                    <a:pt x="18" y="23"/>
                  </a:cubicBezTo>
                  <a:cubicBezTo>
                    <a:pt x="5" y="36"/>
                    <a:pt x="1" y="54"/>
                    <a:pt x="5" y="71"/>
                  </a:cubicBezTo>
                  <a:lnTo>
                    <a:pt x="89" y="509"/>
                  </a:lnTo>
                  <a:cubicBezTo>
                    <a:pt x="94" y="536"/>
                    <a:pt x="116" y="558"/>
                    <a:pt x="147" y="558"/>
                  </a:cubicBezTo>
                  <a:lnTo>
                    <a:pt x="155" y="553"/>
                  </a:lnTo>
                  <a:cubicBezTo>
                    <a:pt x="191" y="549"/>
                    <a:pt x="209" y="518"/>
                    <a:pt x="204" y="487"/>
                  </a:cubicBezTo>
                  <a:lnTo>
                    <a:pt x="138" y="120"/>
                  </a:lnTo>
                  <a:lnTo>
                    <a:pt x="443" y="120"/>
                  </a:lnTo>
                  <a:cubicBezTo>
                    <a:pt x="522" y="120"/>
                    <a:pt x="522" y="1"/>
                    <a:pt x="443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359;p44">
              <a:extLst>
                <a:ext uri="{FF2B5EF4-FFF2-40B4-BE49-F238E27FC236}">
                  <a16:creationId xmlns:a16="http://schemas.microsoft.com/office/drawing/2014/main" xmlns="" id="{8C0600C9-2B0D-412B-B12A-81CD2E19A895}"/>
                </a:ext>
              </a:extLst>
            </p:cNvPr>
            <p:cNvSpPr/>
            <p:nvPr/>
          </p:nvSpPr>
          <p:spPr>
            <a:xfrm>
              <a:off x="4480075" y="3505675"/>
              <a:ext cx="14175" cy="60375"/>
            </a:xfrm>
            <a:custGeom>
              <a:avLst/>
              <a:gdLst/>
              <a:ahLst/>
              <a:cxnLst/>
              <a:rect l="l" t="t" r="r" b="b"/>
              <a:pathLst>
                <a:path w="567" h="2415" extrusionOk="0">
                  <a:moveTo>
                    <a:pt x="359" y="1"/>
                  </a:moveTo>
                  <a:cubicBezTo>
                    <a:pt x="328" y="5"/>
                    <a:pt x="301" y="32"/>
                    <a:pt x="306" y="67"/>
                  </a:cubicBezTo>
                  <a:lnTo>
                    <a:pt x="443" y="2070"/>
                  </a:lnTo>
                  <a:lnTo>
                    <a:pt x="49" y="2304"/>
                  </a:lnTo>
                  <a:cubicBezTo>
                    <a:pt x="1" y="2335"/>
                    <a:pt x="23" y="2415"/>
                    <a:pt x="80" y="2415"/>
                  </a:cubicBezTo>
                  <a:cubicBezTo>
                    <a:pt x="94" y="2415"/>
                    <a:pt x="103" y="2411"/>
                    <a:pt x="111" y="2406"/>
                  </a:cubicBezTo>
                  <a:lnTo>
                    <a:pt x="536" y="2154"/>
                  </a:lnTo>
                  <a:cubicBezTo>
                    <a:pt x="558" y="2141"/>
                    <a:pt x="567" y="2119"/>
                    <a:pt x="567" y="2097"/>
                  </a:cubicBezTo>
                  <a:lnTo>
                    <a:pt x="425" y="58"/>
                  </a:lnTo>
                  <a:cubicBezTo>
                    <a:pt x="421" y="27"/>
                    <a:pt x="390" y="1"/>
                    <a:pt x="359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60;p44">
              <a:extLst>
                <a:ext uri="{FF2B5EF4-FFF2-40B4-BE49-F238E27FC236}">
                  <a16:creationId xmlns:a16="http://schemas.microsoft.com/office/drawing/2014/main" xmlns="" id="{B4D22F6A-7494-4308-B7C0-FFEA3A122663}"/>
                </a:ext>
              </a:extLst>
            </p:cNvPr>
            <p:cNvSpPr/>
            <p:nvPr/>
          </p:nvSpPr>
          <p:spPr>
            <a:xfrm>
              <a:off x="4491250" y="3556650"/>
              <a:ext cx="13075" cy="13950"/>
            </a:xfrm>
            <a:custGeom>
              <a:avLst/>
              <a:gdLst/>
              <a:ahLst/>
              <a:cxnLst/>
              <a:rect l="l" t="t" r="r" b="b"/>
              <a:pathLst>
                <a:path w="523" h="558" extrusionOk="0">
                  <a:moveTo>
                    <a:pt x="62" y="0"/>
                  </a:moveTo>
                  <a:cubicBezTo>
                    <a:pt x="45" y="0"/>
                    <a:pt x="27" y="9"/>
                    <a:pt x="18" y="22"/>
                  </a:cubicBezTo>
                  <a:cubicBezTo>
                    <a:pt x="5" y="35"/>
                    <a:pt x="0" y="58"/>
                    <a:pt x="5" y="71"/>
                  </a:cubicBezTo>
                  <a:lnTo>
                    <a:pt x="84" y="509"/>
                  </a:lnTo>
                  <a:cubicBezTo>
                    <a:pt x="89" y="535"/>
                    <a:pt x="115" y="557"/>
                    <a:pt x="142" y="557"/>
                  </a:cubicBezTo>
                  <a:lnTo>
                    <a:pt x="155" y="557"/>
                  </a:lnTo>
                  <a:cubicBezTo>
                    <a:pt x="186" y="548"/>
                    <a:pt x="208" y="517"/>
                    <a:pt x="204" y="486"/>
                  </a:cubicBezTo>
                  <a:lnTo>
                    <a:pt x="133" y="119"/>
                  </a:lnTo>
                  <a:lnTo>
                    <a:pt x="443" y="119"/>
                  </a:lnTo>
                  <a:cubicBezTo>
                    <a:pt x="522" y="119"/>
                    <a:pt x="522" y="0"/>
                    <a:pt x="443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361;p44">
              <a:extLst>
                <a:ext uri="{FF2B5EF4-FFF2-40B4-BE49-F238E27FC236}">
                  <a16:creationId xmlns:a16="http://schemas.microsoft.com/office/drawing/2014/main" xmlns="" id="{9BF57EF0-7CAE-423C-BBB2-EEDEF38008EC}"/>
                </a:ext>
              </a:extLst>
            </p:cNvPr>
            <p:cNvSpPr/>
            <p:nvPr/>
          </p:nvSpPr>
          <p:spPr>
            <a:xfrm>
              <a:off x="4281775" y="3209050"/>
              <a:ext cx="283225" cy="319650"/>
            </a:xfrm>
            <a:custGeom>
              <a:avLst/>
              <a:gdLst/>
              <a:ahLst/>
              <a:cxnLst/>
              <a:rect l="l" t="t" r="r" b="b"/>
              <a:pathLst>
                <a:path w="11329" h="12786" extrusionOk="0">
                  <a:moveTo>
                    <a:pt x="7397" y="1"/>
                  </a:moveTo>
                  <a:cubicBezTo>
                    <a:pt x="6241" y="1"/>
                    <a:pt x="5041" y="487"/>
                    <a:pt x="4343" y="1485"/>
                  </a:cubicBezTo>
                  <a:cubicBezTo>
                    <a:pt x="2959" y="3466"/>
                    <a:pt x="3808" y="5230"/>
                    <a:pt x="3808" y="5230"/>
                  </a:cubicBezTo>
                  <a:cubicBezTo>
                    <a:pt x="3808" y="5230"/>
                    <a:pt x="311" y="7033"/>
                    <a:pt x="134" y="9005"/>
                  </a:cubicBezTo>
                  <a:cubicBezTo>
                    <a:pt x="0" y="10495"/>
                    <a:pt x="705" y="10771"/>
                    <a:pt x="1145" y="10771"/>
                  </a:cubicBezTo>
                  <a:cubicBezTo>
                    <a:pt x="1287" y="10771"/>
                    <a:pt x="1402" y="10742"/>
                    <a:pt x="1451" y="10716"/>
                  </a:cubicBezTo>
                  <a:cubicBezTo>
                    <a:pt x="1451" y="10716"/>
                    <a:pt x="2800" y="12781"/>
                    <a:pt x="5780" y="12786"/>
                  </a:cubicBezTo>
                  <a:cubicBezTo>
                    <a:pt x="5783" y="12786"/>
                    <a:pt x="5787" y="12786"/>
                    <a:pt x="5790" y="12786"/>
                  </a:cubicBezTo>
                  <a:cubicBezTo>
                    <a:pt x="8976" y="12786"/>
                    <a:pt x="10873" y="10794"/>
                    <a:pt x="11103" y="8594"/>
                  </a:cubicBezTo>
                  <a:cubicBezTo>
                    <a:pt x="11328" y="6392"/>
                    <a:pt x="10174" y="5230"/>
                    <a:pt x="10174" y="5230"/>
                  </a:cubicBezTo>
                  <a:lnTo>
                    <a:pt x="10214" y="5230"/>
                  </a:lnTo>
                  <a:cubicBezTo>
                    <a:pt x="10214" y="5230"/>
                    <a:pt x="11236" y="3271"/>
                    <a:pt x="10174" y="1405"/>
                  </a:cubicBezTo>
                  <a:cubicBezTo>
                    <a:pt x="9644" y="477"/>
                    <a:pt x="8542" y="1"/>
                    <a:pt x="7397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362;p44">
              <a:extLst>
                <a:ext uri="{FF2B5EF4-FFF2-40B4-BE49-F238E27FC236}">
                  <a16:creationId xmlns:a16="http://schemas.microsoft.com/office/drawing/2014/main" xmlns="" id="{9069661D-A1D1-4426-AF5C-28F109F67F2C}"/>
                </a:ext>
              </a:extLst>
            </p:cNvPr>
            <p:cNvSpPr/>
            <p:nvPr/>
          </p:nvSpPr>
          <p:spPr>
            <a:xfrm>
              <a:off x="4461725" y="3236050"/>
              <a:ext cx="52200" cy="31350"/>
            </a:xfrm>
            <a:custGeom>
              <a:avLst/>
              <a:gdLst/>
              <a:ahLst/>
              <a:cxnLst/>
              <a:rect l="l" t="t" r="r" b="b"/>
              <a:pathLst>
                <a:path w="2088" h="1254" extrusionOk="0">
                  <a:moveTo>
                    <a:pt x="1458" y="90"/>
                  </a:moveTo>
                  <a:cubicBezTo>
                    <a:pt x="1475" y="90"/>
                    <a:pt x="1489" y="98"/>
                    <a:pt x="1500" y="109"/>
                  </a:cubicBezTo>
                  <a:cubicBezTo>
                    <a:pt x="1601" y="193"/>
                    <a:pt x="1557" y="533"/>
                    <a:pt x="1540" y="644"/>
                  </a:cubicBezTo>
                  <a:lnTo>
                    <a:pt x="1540" y="666"/>
                  </a:lnTo>
                  <a:cubicBezTo>
                    <a:pt x="1535" y="692"/>
                    <a:pt x="1531" y="719"/>
                    <a:pt x="1526" y="745"/>
                  </a:cubicBezTo>
                  <a:cubicBezTo>
                    <a:pt x="1411" y="679"/>
                    <a:pt x="1327" y="577"/>
                    <a:pt x="1288" y="458"/>
                  </a:cubicBezTo>
                  <a:cubicBezTo>
                    <a:pt x="1261" y="365"/>
                    <a:pt x="1265" y="268"/>
                    <a:pt x="1305" y="184"/>
                  </a:cubicBezTo>
                  <a:cubicBezTo>
                    <a:pt x="1318" y="144"/>
                    <a:pt x="1354" y="113"/>
                    <a:pt x="1394" y="100"/>
                  </a:cubicBezTo>
                  <a:cubicBezTo>
                    <a:pt x="1411" y="91"/>
                    <a:pt x="1429" y="91"/>
                    <a:pt x="1447" y="91"/>
                  </a:cubicBezTo>
                  <a:cubicBezTo>
                    <a:pt x="1451" y="90"/>
                    <a:pt x="1454" y="90"/>
                    <a:pt x="1458" y="90"/>
                  </a:cubicBezTo>
                  <a:close/>
                  <a:moveTo>
                    <a:pt x="814" y="338"/>
                  </a:moveTo>
                  <a:cubicBezTo>
                    <a:pt x="817" y="338"/>
                    <a:pt x="820" y="338"/>
                    <a:pt x="823" y="339"/>
                  </a:cubicBezTo>
                  <a:cubicBezTo>
                    <a:pt x="832" y="339"/>
                    <a:pt x="845" y="339"/>
                    <a:pt x="854" y="343"/>
                  </a:cubicBezTo>
                  <a:cubicBezTo>
                    <a:pt x="916" y="352"/>
                    <a:pt x="969" y="392"/>
                    <a:pt x="996" y="453"/>
                  </a:cubicBezTo>
                  <a:cubicBezTo>
                    <a:pt x="1049" y="577"/>
                    <a:pt x="1044" y="723"/>
                    <a:pt x="987" y="847"/>
                  </a:cubicBezTo>
                  <a:cubicBezTo>
                    <a:pt x="965" y="887"/>
                    <a:pt x="938" y="922"/>
                    <a:pt x="907" y="957"/>
                  </a:cubicBezTo>
                  <a:cubicBezTo>
                    <a:pt x="819" y="887"/>
                    <a:pt x="748" y="789"/>
                    <a:pt x="708" y="679"/>
                  </a:cubicBezTo>
                  <a:cubicBezTo>
                    <a:pt x="677" y="586"/>
                    <a:pt x="686" y="440"/>
                    <a:pt x="739" y="374"/>
                  </a:cubicBezTo>
                  <a:cubicBezTo>
                    <a:pt x="759" y="354"/>
                    <a:pt x="786" y="338"/>
                    <a:pt x="814" y="338"/>
                  </a:cubicBezTo>
                  <a:close/>
                  <a:moveTo>
                    <a:pt x="1438" y="1"/>
                  </a:moveTo>
                  <a:cubicBezTo>
                    <a:pt x="1413" y="1"/>
                    <a:pt x="1388" y="6"/>
                    <a:pt x="1363" y="16"/>
                  </a:cubicBezTo>
                  <a:cubicBezTo>
                    <a:pt x="1301" y="38"/>
                    <a:pt x="1248" y="86"/>
                    <a:pt x="1221" y="144"/>
                  </a:cubicBezTo>
                  <a:cubicBezTo>
                    <a:pt x="1173" y="255"/>
                    <a:pt x="1168" y="374"/>
                    <a:pt x="1199" y="489"/>
                  </a:cubicBezTo>
                  <a:cubicBezTo>
                    <a:pt x="1252" y="635"/>
                    <a:pt x="1354" y="759"/>
                    <a:pt x="1491" y="834"/>
                  </a:cubicBezTo>
                  <a:cubicBezTo>
                    <a:pt x="1442" y="966"/>
                    <a:pt x="1318" y="1055"/>
                    <a:pt x="1177" y="1059"/>
                  </a:cubicBezTo>
                  <a:cubicBezTo>
                    <a:pt x="1106" y="1059"/>
                    <a:pt x="1044" y="1041"/>
                    <a:pt x="982" y="1006"/>
                  </a:cubicBezTo>
                  <a:cubicBezTo>
                    <a:pt x="1128" y="843"/>
                    <a:pt x="1164" y="613"/>
                    <a:pt x="1075" y="414"/>
                  </a:cubicBezTo>
                  <a:cubicBezTo>
                    <a:pt x="1035" y="330"/>
                    <a:pt x="960" y="272"/>
                    <a:pt x="872" y="255"/>
                  </a:cubicBezTo>
                  <a:cubicBezTo>
                    <a:pt x="855" y="251"/>
                    <a:pt x="838" y="249"/>
                    <a:pt x="821" y="249"/>
                  </a:cubicBezTo>
                  <a:cubicBezTo>
                    <a:pt x="764" y="249"/>
                    <a:pt x="710" y="272"/>
                    <a:pt x="669" y="316"/>
                  </a:cubicBezTo>
                  <a:cubicBezTo>
                    <a:pt x="580" y="423"/>
                    <a:pt x="589" y="608"/>
                    <a:pt x="624" y="710"/>
                  </a:cubicBezTo>
                  <a:cubicBezTo>
                    <a:pt x="669" y="834"/>
                    <a:pt x="744" y="940"/>
                    <a:pt x="845" y="1024"/>
                  </a:cubicBezTo>
                  <a:cubicBezTo>
                    <a:pt x="744" y="1109"/>
                    <a:pt x="611" y="1165"/>
                    <a:pt x="477" y="1165"/>
                  </a:cubicBezTo>
                  <a:cubicBezTo>
                    <a:pt x="430" y="1165"/>
                    <a:pt x="383" y="1158"/>
                    <a:pt x="337" y="1143"/>
                  </a:cubicBezTo>
                  <a:cubicBezTo>
                    <a:pt x="142" y="1077"/>
                    <a:pt x="134" y="891"/>
                    <a:pt x="187" y="635"/>
                  </a:cubicBezTo>
                  <a:cubicBezTo>
                    <a:pt x="192" y="600"/>
                    <a:pt x="166" y="580"/>
                    <a:pt x="140" y="580"/>
                  </a:cubicBezTo>
                  <a:cubicBezTo>
                    <a:pt x="121" y="580"/>
                    <a:pt x="102" y="592"/>
                    <a:pt x="98" y="617"/>
                  </a:cubicBezTo>
                  <a:cubicBezTo>
                    <a:pt x="67" y="776"/>
                    <a:pt x="1" y="1117"/>
                    <a:pt x="310" y="1227"/>
                  </a:cubicBezTo>
                  <a:cubicBezTo>
                    <a:pt x="363" y="1245"/>
                    <a:pt x="421" y="1254"/>
                    <a:pt x="478" y="1254"/>
                  </a:cubicBezTo>
                  <a:cubicBezTo>
                    <a:pt x="642" y="1249"/>
                    <a:pt x="797" y="1187"/>
                    <a:pt x="921" y="1077"/>
                  </a:cubicBezTo>
                  <a:cubicBezTo>
                    <a:pt x="996" y="1121"/>
                    <a:pt x="1084" y="1148"/>
                    <a:pt x="1173" y="1148"/>
                  </a:cubicBezTo>
                  <a:cubicBezTo>
                    <a:pt x="1176" y="1148"/>
                    <a:pt x="1179" y="1148"/>
                    <a:pt x="1183" y="1148"/>
                  </a:cubicBezTo>
                  <a:cubicBezTo>
                    <a:pt x="1376" y="1148"/>
                    <a:pt x="1505" y="1021"/>
                    <a:pt x="1575" y="865"/>
                  </a:cubicBezTo>
                  <a:cubicBezTo>
                    <a:pt x="1609" y="875"/>
                    <a:pt x="1644" y="880"/>
                    <a:pt x="1679" y="880"/>
                  </a:cubicBezTo>
                  <a:cubicBezTo>
                    <a:pt x="1736" y="880"/>
                    <a:pt x="1793" y="867"/>
                    <a:pt x="1845" y="843"/>
                  </a:cubicBezTo>
                  <a:cubicBezTo>
                    <a:pt x="2026" y="763"/>
                    <a:pt x="2088" y="582"/>
                    <a:pt x="2017" y="339"/>
                  </a:cubicBezTo>
                  <a:cubicBezTo>
                    <a:pt x="2009" y="319"/>
                    <a:pt x="1992" y="307"/>
                    <a:pt x="1970" y="307"/>
                  </a:cubicBezTo>
                  <a:cubicBezTo>
                    <a:pt x="1966" y="307"/>
                    <a:pt x="1963" y="307"/>
                    <a:pt x="1960" y="308"/>
                  </a:cubicBezTo>
                  <a:cubicBezTo>
                    <a:pt x="1937" y="316"/>
                    <a:pt x="1924" y="339"/>
                    <a:pt x="1929" y="365"/>
                  </a:cubicBezTo>
                  <a:cubicBezTo>
                    <a:pt x="1990" y="564"/>
                    <a:pt x="1951" y="697"/>
                    <a:pt x="1809" y="763"/>
                  </a:cubicBezTo>
                  <a:cubicBezTo>
                    <a:pt x="1771" y="782"/>
                    <a:pt x="1728" y="791"/>
                    <a:pt x="1685" y="791"/>
                  </a:cubicBezTo>
                  <a:cubicBezTo>
                    <a:pt x="1658" y="791"/>
                    <a:pt x="1631" y="787"/>
                    <a:pt x="1606" y="781"/>
                  </a:cubicBezTo>
                  <a:cubicBezTo>
                    <a:pt x="1615" y="745"/>
                    <a:pt x="1624" y="710"/>
                    <a:pt x="1628" y="679"/>
                  </a:cubicBezTo>
                  <a:lnTo>
                    <a:pt x="1628" y="657"/>
                  </a:lnTo>
                  <a:cubicBezTo>
                    <a:pt x="1663" y="409"/>
                    <a:pt x="1681" y="144"/>
                    <a:pt x="1557" y="42"/>
                  </a:cubicBezTo>
                  <a:cubicBezTo>
                    <a:pt x="1521" y="15"/>
                    <a:pt x="1480" y="1"/>
                    <a:pt x="1438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363;p44">
              <a:extLst>
                <a:ext uri="{FF2B5EF4-FFF2-40B4-BE49-F238E27FC236}">
                  <a16:creationId xmlns:a16="http://schemas.microsoft.com/office/drawing/2014/main" xmlns="" id="{EE3E1779-1F91-4620-9EEC-5AB95373D7A8}"/>
                </a:ext>
              </a:extLst>
            </p:cNvPr>
            <p:cNvSpPr/>
            <p:nvPr/>
          </p:nvSpPr>
          <p:spPr>
            <a:xfrm>
              <a:off x="4447800" y="3299875"/>
              <a:ext cx="13750" cy="21350"/>
            </a:xfrm>
            <a:custGeom>
              <a:avLst/>
              <a:gdLst/>
              <a:ahLst/>
              <a:cxnLst/>
              <a:rect l="l" t="t" r="r" b="b"/>
              <a:pathLst>
                <a:path w="550" h="854" extrusionOk="0">
                  <a:moveTo>
                    <a:pt x="275" y="1"/>
                  </a:moveTo>
                  <a:cubicBezTo>
                    <a:pt x="125" y="1"/>
                    <a:pt x="1" y="191"/>
                    <a:pt x="1" y="425"/>
                  </a:cubicBezTo>
                  <a:cubicBezTo>
                    <a:pt x="1" y="664"/>
                    <a:pt x="125" y="854"/>
                    <a:pt x="275" y="854"/>
                  </a:cubicBezTo>
                  <a:cubicBezTo>
                    <a:pt x="425" y="854"/>
                    <a:pt x="549" y="664"/>
                    <a:pt x="549" y="425"/>
                  </a:cubicBezTo>
                  <a:cubicBezTo>
                    <a:pt x="549" y="191"/>
                    <a:pt x="425" y="1"/>
                    <a:pt x="27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364;p44">
              <a:extLst>
                <a:ext uri="{FF2B5EF4-FFF2-40B4-BE49-F238E27FC236}">
                  <a16:creationId xmlns:a16="http://schemas.microsoft.com/office/drawing/2014/main" xmlns="" id="{DE380B09-B0D8-4A60-ADCF-2C7493E1BD17}"/>
                </a:ext>
              </a:extLst>
            </p:cNvPr>
            <p:cNvSpPr/>
            <p:nvPr/>
          </p:nvSpPr>
          <p:spPr>
            <a:xfrm>
              <a:off x="4520750" y="3292800"/>
              <a:ext cx="12975" cy="21475"/>
            </a:xfrm>
            <a:custGeom>
              <a:avLst/>
              <a:gdLst/>
              <a:ahLst/>
              <a:cxnLst/>
              <a:rect l="l" t="t" r="r" b="b"/>
              <a:pathLst>
                <a:path w="519" h="859" extrusionOk="0">
                  <a:moveTo>
                    <a:pt x="257" y="1"/>
                  </a:moveTo>
                  <a:cubicBezTo>
                    <a:pt x="116" y="1"/>
                    <a:pt x="1" y="195"/>
                    <a:pt x="1" y="429"/>
                  </a:cubicBezTo>
                  <a:cubicBezTo>
                    <a:pt x="1" y="668"/>
                    <a:pt x="116" y="858"/>
                    <a:pt x="257" y="858"/>
                  </a:cubicBezTo>
                  <a:cubicBezTo>
                    <a:pt x="403" y="858"/>
                    <a:pt x="518" y="668"/>
                    <a:pt x="518" y="429"/>
                  </a:cubicBezTo>
                  <a:cubicBezTo>
                    <a:pt x="518" y="195"/>
                    <a:pt x="399" y="1"/>
                    <a:pt x="257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365;p44">
              <a:extLst>
                <a:ext uri="{FF2B5EF4-FFF2-40B4-BE49-F238E27FC236}">
                  <a16:creationId xmlns:a16="http://schemas.microsoft.com/office/drawing/2014/main" xmlns="" id="{02FF6D4A-62DE-4CB4-870B-35A5F0843413}"/>
                </a:ext>
              </a:extLst>
            </p:cNvPr>
            <p:cNvSpPr/>
            <p:nvPr/>
          </p:nvSpPr>
          <p:spPr>
            <a:xfrm>
              <a:off x="4282350" y="3381825"/>
              <a:ext cx="181175" cy="115825"/>
            </a:xfrm>
            <a:custGeom>
              <a:avLst/>
              <a:gdLst/>
              <a:ahLst/>
              <a:cxnLst/>
              <a:rect l="l" t="t" r="r" b="b"/>
              <a:pathLst>
                <a:path w="7247" h="4633" extrusionOk="0">
                  <a:moveTo>
                    <a:pt x="6253" y="1"/>
                  </a:moveTo>
                  <a:cubicBezTo>
                    <a:pt x="6208" y="1"/>
                    <a:pt x="6168" y="57"/>
                    <a:pt x="6208" y="100"/>
                  </a:cubicBezTo>
                  <a:cubicBezTo>
                    <a:pt x="6614" y="560"/>
                    <a:pt x="7114" y="1599"/>
                    <a:pt x="7003" y="2364"/>
                  </a:cubicBezTo>
                  <a:cubicBezTo>
                    <a:pt x="6959" y="2674"/>
                    <a:pt x="6813" y="2912"/>
                    <a:pt x="6575" y="3063"/>
                  </a:cubicBezTo>
                  <a:cubicBezTo>
                    <a:pt x="6462" y="3141"/>
                    <a:pt x="6330" y="3181"/>
                    <a:pt x="6197" y="3181"/>
                  </a:cubicBezTo>
                  <a:cubicBezTo>
                    <a:pt x="6127" y="3181"/>
                    <a:pt x="6056" y="3170"/>
                    <a:pt x="5987" y="3147"/>
                  </a:cubicBezTo>
                  <a:cubicBezTo>
                    <a:pt x="5399" y="2957"/>
                    <a:pt x="5010" y="1993"/>
                    <a:pt x="5005" y="1984"/>
                  </a:cubicBezTo>
                  <a:cubicBezTo>
                    <a:pt x="4995" y="1958"/>
                    <a:pt x="4974" y="1947"/>
                    <a:pt x="4952" y="1947"/>
                  </a:cubicBezTo>
                  <a:cubicBezTo>
                    <a:pt x="4917" y="1947"/>
                    <a:pt x="4882" y="1976"/>
                    <a:pt x="4890" y="2019"/>
                  </a:cubicBezTo>
                  <a:cubicBezTo>
                    <a:pt x="4895" y="2032"/>
                    <a:pt x="5169" y="3438"/>
                    <a:pt x="4620" y="4133"/>
                  </a:cubicBezTo>
                  <a:cubicBezTo>
                    <a:pt x="4435" y="4376"/>
                    <a:pt x="4161" y="4500"/>
                    <a:pt x="3820" y="4513"/>
                  </a:cubicBezTo>
                  <a:cubicBezTo>
                    <a:pt x="3801" y="4514"/>
                    <a:pt x="3782" y="4514"/>
                    <a:pt x="3763" y="4514"/>
                  </a:cubicBezTo>
                  <a:cubicBezTo>
                    <a:pt x="3427" y="4514"/>
                    <a:pt x="3159" y="4403"/>
                    <a:pt x="2962" y="4186"/>
                  </a:cubicBezTo>
                  <a:cubicBezTo>
                    <a:pt x="2401" y="3567"/>
                    <a:pt x="2573" y="2280"/>
                    <a:pt x="2573" y="2267"/>
                  </a:cubicBezTo>
                  <a:cubicBezTo>
                    <a:pt x="2578" y="2224"/>
                    <a:pt x="2546" y="2200"/>
                    <a:pt x="2515" y="2200"/>
                  </a:cubicBezTo>
                  <a:cubicBezTo>
                    <a:pt x="2490" y="2200"/>
                    <a:pt x="2466" y="2214"/>
                    <a:pt x="2458" y="2245"/>
                  </a:cubicBezTo>
                  <a:cubicBezTo>
                    <a:pt x="2458" y="2245"/>
                    <a:pt x="2450" y="2284"/>
                    <a:pt x="2428" y="2355"/>
                  </a:cubicBezTo>
                  <a:cubicBezTo>
                    <a:pt x="2339" y="2669"/>
                    <a:pt x="2061" y="3430"/>
                    <a:pt x="1442" y="3748"/>
                  </a:cubicBezTo>
                  <a:cubicBezTo>
                    <a:pt x="1342" y="3768"/>
                    <a:pt x="1247" y="3778"/>
                    <a:pt x="1159" y="3778"/>
                  </a:cubicBezTo>
                  <a:cubicBezTo>
                    <a:pt x="936" y="3778"/>
                    <a:pt x="749" y="3715"/>
                    <a:pt x="597" y="3589"/>
                  </a:cubicBezTo>
                  <a:cubicBezTo>
                    <a:pt x="124" y="3186"/>
                    <a:pt x="155" y="2271"/>
                    <a:pt x="155" y="2262"/>
                  </a:cubicBezTo>
                  <a:cubicBezTo>
                    <a:pt x="155" y="2227"/>
                    <a:pt x="133" y="2200"/>
                    <a:pt x="102" y="2200"/>
                  </a:cubicBezTo>
                  <a:cubicBezTo>
                    <a:pt x="99" y="2200"/>
                    <a:pt x="97" y="2200"/>
                    <a:pt x="94" y="2200"/>
                  </a:cubicBezTo>
                  <a:cubicBezTo>
                    <a:pt x="63" y="2200"/>
                    <a:pt x="40" y="2225"/>
                    <a:pt x="40" y="2254"/>
                  </a:cubicBezTo>
                  <a:cubicBezTo>
                    <a:pt x="36" y="2293"/>
                    <a:pt x="0" y="3239"/>
                    <a:pt x="526" y="3682"/>
                  </a:cubicBezTo>
                  <a:cubicBezTo>
                    <a:pt x="696" y="3826"/>
                    <a:pt x="908" y="3899"/>
                    <a:pt x="1156" y="3899"/>
                  </a:cubicBezTo>
                  <a:cubicBezTo>
                    <a:pt x="1257" y="3899"/>
                    <a:pt x="1364" y="3887"/>
                    <a:pt x="1477" y="3863"/>
                  </a:cubicBezTo>
                  <a:cubicBezTo>
                    <a:pt x="1481" y="3863"/>
                    <a:pt x="1486" y="3863"/>
                    <a:pt x="1490" y="3858"/>
                  </a:cubicBezTo>
                  <a:cubicBezTo>
                    <a:pt x="1990" y="3611"/>
                    <a:pt x="2277" y="3102"/>
                    <a:pt x="2432" y="2722"/>
                  </a:cubicBezTo>
                  <a:lnTo>
                    <a:pt x="2432" y="2722"/>
                  </a:lnTo>
                  <a:cubicBezTo>
                    <a:pt x="2428" y="3173"/>
                    <a:pt x="2498" y="3845"/>
                    <a:pt x="2874" y="4265"/>
                  </a:cubicBezTo>
                  <a:cubicBezTo>
                    <a:pt x="3095" y="4508"/>
                    <a:pt x="3391" y="4632"/>
                    <a:pt x="3763" y="4632"/>
                  </a:cubicBezTo>
                  <a:lnTo>
                    <a:pt x="3825" y="4632"/>
                  </a:lnTo>
                  <a:cubicBezTo>
                    <a:pt x="4205" y="4619"/>
                    <a:pt x="4505" y="4477"/>
                    <a:pt x="4718" y="4208"/>
                  </a:cubicBezTo>
                  <a:cubicBezTo>
                    <a:pt x="5120" y="3699"/>
                    <a:pt x="5111" y="2859"/>
                    <a:pt x="5063" y="2373"/>
                  </a:cubicBezTo>
                  <a:lnTo>
                    <a:pt x="5063" y="2373"/>
                  </a:lnTo>
                  <a:cubicBezTo>
                    <a:pt x="5239" y="2691"/>
                    <a:pt x="5549" y="3129"/>
                    <a:pt x="5951" y="3262"/>
                  </a:cubicBezTo>
                  <a:cubicBezTo>
                    <a:pt x="6030" y="3287"/>
                    <a:pt x="6113" y="3300"/>
                    <a:pt x="6195" y="3300"/>
                  </a:cubicBezTo>
                  <a:cubicBezTo>
                    <a:pt x="6351" y="3300"/>
                    <a:pt x="6506" y="3254"/>
                    <a:pt x="6637" y="3164"/>
                  </a:cubicBezTo>
                  <a:cubicBezTo>
                    <a:pt x="6911" y="2996"/>
                    <a:pt x="7074" y="2731"/>
                    <a:pt x="7127" y="2382"/>
                  </a:cubicBezTo>
                  <a:cubicBezTo>
                    <a:pt x="7247" y="1546"/>
                    <a:pt x="6703" y="481"/>
                    <a:pt x="6296" y="21"/>
                  </a:cubicBezTo>
                  <a:cubicBezTo>
                    <a:pt x="6283" y="7"/>
                    <a:pt x="6268" y="1"/>
                    <a:pt x="6253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366;p44">
              <a:extLst>
                <a:ext uri="{FF2B5EF4-FFF2-40B4-BE49-F238E27FC236}">
                  <a16:creationId xmlns:a16="http://schemas.microsoft.com/office/drawing/2014/main" xmlns="" id="{AA2335DF-F6FE-4542-AFC6-02F364C65322}"/>
                </a:ext>
              </a:extLst>
            </p:cNvPr>
            <p:cNvSpPr/>
            <p:nvPr/>
          </p:nvSpPr>
          <p:spPr>
            <a:xfrm>
              <a:off x="4486175" y="3303500"/>
              <a:ext cx="23675" cy="17725"/>
            </a:xfrm>
            <a:custGeom>
              <a:avLst/>
              <a:gdLst/>
              <a:ahLst/>
              <a:cxnLst/>
              <a:rect l="l" t="t" r="r" b="b"/>
              <a:pathLst>
                <a:path w="947" h="709" extrusionOk="0">
                  <a:moveTo>
                    <a:pt x="658" y="1"/>
                  </a:moveTo>
                  <a:cubicBezTo>
                    <a:pt x="654" y="1"/>
                    <a:pt x="650" y="1"/>
                    <a:pt x="646" y="1"/>
                  </a:cubicBezTo>
                  <a:cubicBezTo>
                    <a:pt x="35" y="77"/>
                    <a:pt x="0" y="709"/>
                    <a:pt x="0" y="709"/>
                  </a:cubicBezTo>
                  <a:cubicBezTo>
                    <a:pt x="752" y="576"/>
                    <a:pt x="946" y="94"/>
                    <a:pt x="946" y="94"/>
                  </a:cubicBezTo>
                  <a:cubicBezTo>
                    <a:pt x="946" y="94"/>
                    <a:pt x="759" y="1"/>
                    <a:pt x="658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367;p44">
              <a:extLst>
                <a:ext uri="{FF2B5EF4-FFF2-40B4-BE49-F238E27FC236}">
                  <a16:creationId xmlns:a16="http://schemas.microsoft.com/office/drawing/2014/main" xmlns="" id="{CA383DAC-89D0-4BDA-AA09-8DC7F0355564}"/>
                </a:ext>
              </a:extLst>
            </p:cNvPr>
            <p:cNvSpPr/>
            <p:nvPr/>
          </p:nvSpPr>
          <p:spPr>
            <a:xfrm>
              <a:off x="4486175" y="3319100"/>
              <a:ext cx="23675" cy="9800"/>
            </a:xfrm>
            <a:custGeom>
              <a:avLst/>
              <a:gdLst/>
              <a:ahLst/>
              <a:cxnLst/>
              <a:rect l="l" t="t" r="r" b="b"/>
              <a:pathLst>
                <a:path w="947" h="392" extrusionOk="0">
                  <a:moveTo>
                    <a:pt x="310" y="1"/>
                  </a:moveTo>
                  <a:lnTo>
                    <a:pt x="0" y="85"/>
                  </a:lnTo>
                  <a:cubicBezTo>
                    <a:pt x="235" y="324"/>
                    <a:pt x="444" y="392"/>
                    <a:pt x="605" y="392"/>
                  </a:cubicBezTo>
                  <a:cubicBezTo>
                    <a:pt x="817" y="392"/>
                    <a:pt x="946" y="275"/>
                    <a:pt x="946" y="275"/>
                  </a:cubicBezTo>
                  <a:lnTo>
                    <a:pt x="310" y="1"/>
                  </a:ln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368;p44">
              <a:extLst>
                <a:ext uri="{FF2B5EF4-FFF2-40B4-BE49-F238E27FC236}">
                  <a16:creationId xmlns:a16="http://schemas.microsoft.com/office/drawing/2014/main" xmlns="" id="{29284231-4C6D-4058-AD1E-17802CCD39CD}"/>
                </a:ext>
              </a:extLst>
            </p:cNvPr>
            <p:cNvSpPr/>
            <p:nvPr/>
          </p:nvSpPr>
          <p:spPr>
            <a:xfrm>
              <a:off x="4480850" y="3317225"/>
              <a:ext cx="13075" cy="4300"/>
            </a:xfrm>
            <a:custGeom>
              <a:avLst/>
              <a:gdLst/>
              <a:ahLst/>
              <a:cxnLst/>
              <a:rect l="l" t="t" r="r" b="b"/>
              <a:pathLst>
                <a:path w="523" h="172" extrusionOk="0">
                  <a:moveTo>
                    <a:pt x="1" y="1"/>
                  </a:moveTo>
                  <a:cubicBezTo>
                    <a:pt x="1" y="1"/>
                    <a:pt x="52" y="171"/>
                    <a:pt x="239" y="171"/>
                  </a:cubicBezTo>
                  <a:cubicBezTo>
                    <a:pt x="312" y="171"/>
                    <a:pt x="404" y="146"/>
                    <a:pt x="523" y="7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369;p44">
              <a:extLst>
                <a:ext uri="{FF2B5EF4-FFF2-40B4-BE49-F238E27FC236}">
                  <a16:creationId xmlns:a16="http://schemas.microsoft.com/office/drawing/2014/main" xmlns="" id="{BBC5507E-B203-4239-AEBD-696F79E72E3F}"/>
                </a:ext>
              </a:extLst>
            </p:cNvPr>
            <p:cNvSpPr/>
            <p:nvPr/>
          </p:nvSpPr>
          <p:spPr>
            <a:xfrm>
              <a:off x="4437650" y="3322500"/>
              <a:ext cx="10175" cy="7675"/>
            </a:xfrm>
            <a:custGeom>
              <a:avLst/>
              <a:gdLst/>
              <a:ahLst/>
              <a:cxnLst/>
              <a:rect l="l" t="t" r="r" b="b"/>
              <a:pathLst>
                <a:path w="407" h="307" extrusionOk="0">
                  <a:moveTo>
                    <a:pt x="340" y="0"/>
                  </a:moveTo>
                  <a:cubicBezTo>
                    <a:pt x="328" y="0"/>
                    <a:pt x="316" y="4"/>
                    <a:pt x="305" y="11"/>
                  </a:cubicBezTo>
                  <a:lnTo>
                    <a:pt x="35" y="196"/>
                  </a:lnTo>
                  <a:cubicBezTo>
                    <a:pt x="9" y="214"/>
                    <a:pt x="0" y="254"/>
                    <a:pt x="22" y="280"/>
                  </a:cubicBezTo>
                  <a:cubicBezTo>
                    <a:pt x="31" y="294"/>
                    <a:pt x="49" y="307"/>
                    <a:pt x="71" y="307"/>
                  </a:cubicBezTo>
                  <a:cubicBezTo>
                    <a:pt x="84" y="307"/>
                    <a:pt x="93" y="303"/>
                    <a:pt x="106" y="294"/>
                  </a:cubicBezTo>
                  <a:lnTo>
                    <a:pt x="371" y="108"/>
                  </a:lnTo>
                  <a:cubicBezTo>
                    <a:pt x="398" y="90"/>
                    <a:pt x="407" y="51"/>
                    <a:pt x="389" y="24"/>
                  </a:cubicBezTo>
                  <a:cubicBezTo>
                    <a:pt x="376" y="8"/>
                    <a:pt x="358" y="0"/>
                    <a:pt x="340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370;p44">
              <a:extLst>
                <a:ext uri="{FF2B5EF4-FFF2-40B4-BE49-F238E27FC236}">
                  <a16:creationId xmlns:a16="http://schemas.microsoft.com/office/drawing/2014/main" xmlns="" id="{4A7B068D-C632-4091-A2BB-6E48B9986F69}"/>
                </a:ext>
              </a:extLst>
            </p:cNvPr>
            <p:cNvSpPr/>
            <p:nvPr/>
          </p:nvSpPr>
          <p:spPr>
            <a:xfrm>
              <a:off x="4442625" y="3327125"/>
              <a:ext cx="9100" cy="10575"/>
            </a:xfrm>
            <a:custGeom>
              <a:avLst/>
              <a:gdLst/>
              <a:ahLst/>
              <a:cxnLst/>
              <a:rect l="l" t="t" r="r" b="b"/>
              <a:pathLst>
                <a:path w="364" h="423" extrusionOk="0">
                  <a:moveTo>
                    <a:pt x="280" y="0"/>
                  </a:moveTo>
                  <a:cubicBezTo>
                    <a:pt x="263" y="0"/>
                    <a:pt x="247" y="7"/>
                    <a:pt x="234" y="25"/>
                  </a:cubicBezTo>
                  <a:lnTo>
                    <a:pt x="22" y="325"/>
                  </a:lnTo>
                  <a:cubicBezTo>
                    <a:pt x="0" y="352"/>
                    <a:pt x="9" y="392"/>
                    <a:pt x="35" y="409"/>
                  </a:cubicBezTo>
                  <a:cubicBezTo>
                    <a:pt x="44" y="418"/>
                    <a:pt x="58" y="423"/>
                    <a:pt x="71" y="423"/>
                  </a:cubicBezTo>
                  <a:cubicBezTo>
                    <a:pt x="88" y="423"/>
                    <a:pt x="106" y="414"/>
                    <a:pt x="119" y="396"/>
                  </a:cubicBezTo>
                  <a:lnTo>
                    <a:pt x="332" y="95"/>
                  </a:lnTo>
                  <a:cubicBezTo>
                    <a:pt x="363" y="48"/>
                    <a:pt x="322" y="0"/>
                    <a:pt x="280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371;p44">
              <a:extLst>
                <a:ext uri="{FF2B5EF4-FFF2-40B4-BE49-F238E27FC236}">
                  <a16:creationId xmlns:a16="http://schemas.microsoft.com/office/drawing/2014/main" xmlns="" id="{CE2FDE1B-5479-488D-9148-2125C46FBA42}"/>
                </a:ext>
              </a:extLst>
            </p:cNvPr>
            <p:cNvSpPr/>
            <p:nvPr/>
          </p:nvSpPr>
          <p:spPr>
            <a:xfrm>
              <a:off x="4453550" y="3327400"/>
              <a:ext cx="3350" cy="10300"/>
            </a:xfrm>
            <a:custGeom>
              <a:avLst/>
              <a:gdLst/>
              <a:ahLst/>
              <a:cxnLst/>
              <a:rect l="l" t="t" r="r" b="b"/>
              <a:pathLst>
                <a:path w="134" h="412" extrusionOk="0">
                  <a:moveTo>
                    <a:pt x="63" y="0"/>
                  </a:moveTo>
                  <a:cubicBezTo>
                    <a:pt x="32" y="0"/>
                    <a:pt x="1" y="21"/>
                    <a:pt x="1" y="62"/>
                  </a:cubicBezTo>
                  <a:lnTo>
                    <a:pt x="10" y="354"/>
                  </a:lnTo>
                  <a:cubicBezTo>
                    <a:pt x="14" y="385"/>
                    <a:pt x="41" y="412"/>
                    <a:pt x="71" y="412"/>
                  </a:cubicBezTo>
                  <a:lnTo>
                    <a:pt x="76" y="412"/>
                  </a:lnTo>
                  <a:cubicBezTo>
                    <a:pt x="107" y="412"/>
                    <a:pt x="133" y="385"/>
                    <a:pt x="129" y="350"/>
                  </a:cubicBezTo>
                  <a:lnTo>
                    <a:pt x="120" y="58"/>
                  </a:lnTo>
                  <a:cubicBezTo>
                    <a:pt x="120" y="19"/>
                    <a:pt x="92" y="0"/>
                    <a:pt x="63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372;p44">
              <a:extLst>
                <a:ext uri="{FF2B5EF4-FFF2-40B4-BE49-F238E27FC236}">
                  <a16:creationId xmlns:a16="http://schemas.microsoft.com/office/drawing/2014/main" xmlns="" id="{AC5DDBB9-5E92-4ECE-816C-6663756B7BF8}"/>
                </a:ext>
              </a:extLst>
            </p:cNvPr>
            <p:cNvSpPr/>
            <p:nvPr/>
          </p:nvSpPr>
          <p:spPr>
            <a:xfrm>
              <a:off x="4533425" y="3313625"/>
              <a:ext cx="11100" cy="7725"/>
            </a:xfrm>
            <a:custGeom>
              <a:avLst/>
              <a:gdLst/>
              <a:ahLst/>
              <a:cxnLst/>
              <a:rect l="l" t="t" r="r" b="b"/>
              <a:pathLst>
                <a:path w="444" h="309" extrusionOk="0">
                  <a:moveTo>
                    <a:pt x="89" y="1"/>
                  </a:moveTo>
                  <a:cubicBezTo>
                    <a:pt x="39" y="1"/>
                    <a:pt x="1" y="73"/>
                    <a:pt x="55" y="109"/>
                  </a:cubicBezTo>
                  <a:lnTo>
                    <a:pt x="325" y="295"/>
                  </a:lnTo>
                  <a:cubicBezTo>
                    <a:pt x="334" y="304"/>
                    <a:pt x="347" y="308"/>
                    <a:pt x="360" y="308"/>
                  </a:cubicBezTo>
                  <a:cubicBezTo>
                    <a:pt x="362" y="308"/>
                    <a:pt x="363" y="308"/>
                    <a:pt x="365" y="308"/>
                  </a:cubicBezTo>
                  <a:cubicBezTo>
                    <a:pt x="419" y="308"/>
                    <a:pt x="443" y="228"/>
                    <a:pt x="391" y="198"/>
                  </a:cubicBezTo>
                  <a:lnTo>
                    <a:pt x="122" y="12"/>
                  </a:lnTo>
                  <a:cubicBezTo>
                    <a:pt x="111" y="4"/>
                    <a:pt x="99" y="1"/>
                    <a:pt x="8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373;p44">
              <a:extLst>
                <a:ext uri="{FF2B5EF4-FFF2-40B4-BE49-F238E27FC236}">
                  <a16:creationId xmlns:a16="http://schemas.microsoft.com/office/drawing/2014/main" xmlns="" id="{60202C92-DD5B-4E1E-8256-F352141BB06E}"/>
                </a:ext>
              </a:extLst>
            </p:cNvPr>
            <p:cNvSpPr/>
            <p:nvPr/>
          </p:nvSpPr>
          <p:spPr>
            <a:xfrm>
              <a:off x="4529950" y="3318225"/>
              <a:ext cx="9175" cy="10625"/>
            </a:xfrm>
            <a:custGeom>
              <a:avLst/>
              <a:gdLst/>
              <a:ahLst/>
              <a:cxnLst/>
              <a:rect l="l" t="t" r="r" b="b"/>
              <a:pathLst>
                <a:path w="367" h="425" extrusionOk="0">
                  <a:moveTo>
                    <a:pt x="86" y="0"/>
                  </a:moveTo>
                  <a:cubicBezTo>
                    <a:pt x="43" y="0"/>
                    <a:pt x="0" y="50"/>
                    <a:pt x="35" y="98"/>
                  </a:cubicBezTo>
                  <a:lnTo>
                    <a:pt x="252" y="398"/>
                  </a:lnTo>
                  <a:cubicBezTo>
                    <a:pt x="261" y="416"/>
                    <a:pt x="278" y="425"/>
                    <a:pt x="300" y="425"/>
                  </a:cubicBezTo>
                  <a:cubicBezTo>
                    <a:pt x="314" y="425"/>
                    <a:pt x="323" y="421"/>
                    <a:pt x="331" y="412"/>
                  </a:cubicBezTo>
                  <a:cubicBezTo>
                    <a:pt x="362" y="394"/>
                    <a:pt x="367" y="359"/>
                    <a:pt x="349" y="332"/>
                  </a:cubicBezTo>
                  <a:lnTo>
                    <a:pt x="132" y="27"/>
                  </a:lnTo>
                  <a:cubicBezTo>
                    <a:pt x="120" y="8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374;p44">
              <a:extLst>
                <a:ext uri="{FF2B5EF4-FFF2-40B4-BE49-F238E27FC236}">
                  <a16:creationId xmlns:a16="http://schemas.microsoft.com/office/drawing/2014/main" xmlns="" id="{BDDBD2BB-045E-4F1C-8718-816193CB685A}"/>
                </a:ext>
              </a:extLst>
            </p:cNvPr>
            <p:cNvSpPr/>
            <p:nvPr/>
          </p:nvSpPr>
          <p:spPr>
            <a:xfrm>
              <a:off x="4524950" y="3318550"/>
              <a:ext cx="3250" cy="10300"/>
            </a:xfrm>
            <a:custGeom>
              <a:avLst/>
              <a:gdLst/>
              <a:ahLst/>
              <a:cxnLst/>
              <a:rect l="l" t="t" r="r" b="b"/>
              <a:pathLst>
                <a:path w="130" h="412" extrusionOk="0">
                  <a:moveTo>
                    <a:pt x="72" y="1"/>
                  </a:moveTo>
                  <a:cubicBezTo>
                    <a:pt x="41" y="1"/>
                    <a:pt x="14" y="27"/>
                    <a:pt x="10" y="58"/>
                  </a:cubicBezTo>
                  <a:lnTo>
                    <a:pt x="1" y="350"/>
                  </a:lnTo>
                  <a:cubicBezTo>
                    <a:pt x="1" y="381"/>
                    <a:pt x="27" y="412"/>
                    <a:pt x="58" y="412"/>
                  </a:cubicBezTo>
                  <a:cubicBezTo>
                    <a:pt x="89" y="408"/>
                    <a:pt x="116" y="385"/>
                    <a:pt x="116" y="354"/>
                  </a:cubicBezTo>
                  <a:lnTo>
                    <a:pt x="125" y="63"/>
                  </a:lnTo>
                  <a:cubicBezTo>
                    <a:pt x="129" y="32"/>
                    <a:pt x="103" y="5"/>
                    <a:pt x="72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208518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95297" y="1592309"/>
            <a:ext cx="3321391" cy="1193715"/>
          </a:xfrm>
        </p:spPr>
        <p:txBody>
          <a:bodyPr/>
          <a:lstStyle/>
          <a:p>
            <a:pPr marL="4000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Rūkytos lašišos apie 200g</a:t>
            </a:r>
          </a:p>
          <a:p>
            <a:pPr marL="4000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vnt. Virtų kiaušinių</a:t>
            </a: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t-L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895300" y="9635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895300" y="26766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Subtitle 6">
            <a:extLst>
              <a:ext uri="{FF2B5EF4-FFF2-40B4-BE49-F238E27FC236}">
                <a16:creationId xmlns:a16="http://schemas.microsoft.com/office/drawing/2014/main" xmlns="" id="{1E7490CC-EB82-424A-84B8-37E1B33A8AE6}"/>
              </a:ext>
            </a:extLst>
          </p:cNvPr>
          <p:cNvSpPr txBox="1">
            <a:spLocks/>
          </p:cNvSpPr>
          <p:nvPr/>
        </p:nvSpPr>
        <p:spPr>
          <a:xfrm flipH="1">
            <a:off x="895297" y="3402350"/>
            <a:ext cx="7641706" cy="21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Kiaušinius perpjauti pusiau, išimti trynius. </a:t>
            </a:r>
          </a:p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dubenėlį dėti trynius, lašišą, šaukštelį sviesto ir 2 šaukštus majonezo dėti palaipsniui, kol gausis puri,  graži masė</a:t>
            </a:r>
            <a:r>
              <a:rPr lang="lt-LT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Viską sublenderiuojame, jeigu dar kietoka masė - dedame šiek tiek majonezo. Druskytė-pipiriukai - lašelis citrinų </a:t>
            </a:r>
            <a:r>
              <a:rPr lang="lt-LT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sulčių. </a:t>
            </a: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Gauname </a:t>
            </a:r>
            <a:r>
              <a:rPr lang="lt-LT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nuostabią </a:t>
            </a: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lašišos </a:t>
            </a:r>
            <a:r>
              <a:rPr lang="lt-LT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putėsių užtepėlę. Ja </a:t>
            </a: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užpildome kiaušinių baltymus, papuošiame.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628024-02E8-42ED-9D2F-F88AFD3D3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123" y="-116780"/>
            <a:ext cx="4809754" cy="174650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2B0C05F-AED2-439F-8663-331A73C68A0B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„Drugeliai“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C1BB529-D34F-428D-8DD3-28A01EC2D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531" y="18435"/>
            <a:ext cx="1206272" cy="7193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B7CB638-1A38-40BA-AA7F-85EB268A8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312" y="817482"/>
            <a:ext cx="1904762" cy="2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570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D72A9B5-273C-4E0F-9ED9-4D759DB8A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123" y="28347"/>
            <a:ext cx="4809754" cy="1746508"/>
          </a:xfrm>
          <a:prstGeom prst="rect">
            <a:avLst/>
          </a:prstGeom>
        </p:spPr>
      </p:pic>
      <p:grpSp>
        <p:nvGrpSpPr>
          <p:cNvPr id="22" name="Google Shape;573;p32">
            <a:extLst>
              <a:ext uri="{FF2B5EF4-FFF2-40B4-BE49-F238E27FC236}">
                <a16:creationId xmlns:a16="http://schemas.microsoft.com/office/drawing/2014/main" xmlns="" id="{EEC20989-0164-4DDD-88EC-FF197935862E}"/>
              </a:ext>
            </a:extLst>
          </p:cNvPr>
          <p:cNvGrpSpPr/>
          <p:nvPr/>
        </p:nvGrpSpPr>
        <p:grpSpPr>
          <a:xfrm>
            <a:off x="-197082" y="2155018"/>
            <a:ext cx="9429208" cy="3226881"/>
            <a:chOff x="-69566" y="1467925"/>
            <a:chExt cx="2931330" cy="1003165"/>
          </a:xfrm>
        </p:grpSpPr>
        <p:sp>
          <p:nvSpPr>
            <p:cNvPr id="24" name="Google Shape;575;p32">
              <a:extLst>
                <a:ext uri="{FF2B5EF4-FFF2-40B4-BE49-F238E27FC236}">
                  <a16:creationId xmlns:a16="http://schemas.microsoft.com/office/drawing/2014/main" xmlns="" id="{812B6EE1-9261-4DB0-A293-68057DC74709}"/>
                </a:ext>
              </a:extLst>
            </p:cNvPr>
            <p:cNvSpPr/>
            <p:nvPr/>
          </p:nvSpPr>
          <p:spPr>
            <a:xfrm>
              <a:off x="1143925" y="1703475"/>
              <a:ext cx="37475" cy="36600"/>
            </a:xfrm>
            <a:custGeom>
              <a:avLst/>
              <a:gdLst/>
              <a:ahLst/>
              <a:cxnLst/>
              <a:rect l="l" t="t" r="r" b="b"/>
              <a:pathLst>
                <a:path w="1499" h="1464" extrusionOk="0">
                  <a:moveTo>
                    <a:pt x="239" y="1212"/>
                  </a:moveTo>
                  <a:cubicBezTo>
                    <a:pt x="0" y="978"/>
                    <a:pt x="18" y="566"/>
                    <a:pt x="283" y="297"/>
                  </a:cubicBezTo>
                  <a:cubicBezTo>
                    <a:pt x="544" y="27"/>
                    <a:pt x="982" y="0"/>
                    <a:pt x="1247" y="248"/>
                  </a:cubicBezTo>
                  <a:cubicBezTo>
                    <a:pt x="1499" y="487"/>
                    <a:pt x="1459" y="907"/>
                    <a:pt x="1154" y="1194"/>
                  </a:cubicBezTo>
                  <a:cubicBezTo>
                    <a:pt x="880" y="1455"/>
                    <a:pt x="487" y="1464"/>
                    <a:pt x="239" y="1212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576;p32">
              <a:extLst>
                <a:ext uri="{FF2B5EF4-FFF2-40B4-BE49-F238E27FC236}">
                  <a16:creationId xmlns:a16="http://schemas.microsoft.com/office/drawing/2014/main" xmlns="" id="{B0C99B96-8A61-40CF-AB29-D0C820A0EA8C}"/>
                </a:ext>
              </a:extLst>
            </p:cNvPr>
            <p:cNvSpPr/>
            <p:nvPr/>
          </p:nvSpPr>
          <p:spPr>
            <a:xfrm>
              <a:off x="1150000" y="1575475"/>
              <a:ext cx="65225" cy="125600"/>
            </a:xfrm>
            <a:custGeom>
              <a:avLst/>
              <a:gdLst/>
              <a:ahLst/>
              <a:cxnLst/>
              <a:rect l="l" t="t" r="r" b="b"/>
              <a:pathLst>
                <a:path w="2609" h="5024" extrusionOk="0">
                  <a:moveTo>
                    <a:pt x="398" y="4325"/>
                  </a:moveTo>
                  <a:cubicBezTo>
                    <a:pt x="0" y="3493"/>
                    <a:pt x="354" y="1504"/>
                    <a:pt x="1274" y="752"/>
                  </a:cubicBezTo>
                  <a:cubicBezTo>
                    <a:pt x="2189" y="1"/>
                    <a:pt x="2609" y="642"/>
                    <a:pt x="2030" y="2008"/>
                  </a:cubicBezTo>
                  <a:cubicBezTo>
                    <a:pt x="1451" y="3374"/>
                    <a:pt x="739" y="5023"/>
                    <a:pt x="398" y="4325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577;p32">
              <a:extLst>
                <a:ext uri="{FF2B5EF4-FFF2-40B4-BE49-F238E27FC236}">
                  <a16:creationId xmlns:a16="http://schemas.microsoft.com/office/drawing/2014/main" xmlns="" id="{80D55BB5-9541-492E-B1D2-BF04CBCB0238}"/>
                </a:ext>
              </a:extLst>
            </p:cNvPr>
            <p:cNvSpPr/>
            <p:nvPr/>
          </p:nvSpPr>
          <p:spPr>
            <a:xfrm>
              <a:off x="1182375" y="1644450"/>
              <a:ext cx="105375" cy="77175"/>
            </a:xfrm>
            <a:custGeom>
              <a:avLst/>
              <a:gdLst/>
              <a:ahLst/>
              <a:cxnLst/>
              <a:rect l="l" t="t" r="r" b="b"/>
              <a:pathLst>
                <a:path w="4215" h="3087" extrusionOk="0">
                  <a:moveTo>
                    <a:pt x="160" y="2326"/>
                  </a:moveTo>
                  <a:cubicBezTo>
                    <a:pt x="350" y="1429"/>
                    <a:pt x="1844" y="67"/>
                    <a:pt x="3029" y="36"/>
                  </a:cubicBezTo>
                  <a:cubicBezTo>
                    <a:pt x="4214" y="1"/>
                    <a:pt x="4157" y="761"/>
                    <a:pt x="2866" y="1490"/>
                  </a:cubicBezTo>
                  <a:cubicBezTo>
                    <a:pt x="1570" y="2224"/>
                    <a:pt x="1" y="3087"/>
                    <a:pt x="160" y="232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578;p32">
              <a:extLst>
                <a:ext uri="{FF2B5EF4-FFF2-40B4-BE49-F238E27FC236}">
                  <a16:creationId xmlns:a16="http://schemas.microsoft.com/office/drawing/2014/main" xmlns="" id="{8A841694-D7E5-416A-8DF2-0DB910387339}"/>
                </a:ext>
              </a:extLst>
            </p:cNvPr>
            <p:cNvSpPr/>
            <p:nvPr/>
          </p:nvSpPr>
          <p:spPr>
            <a:xfrm>
              <a:off x="1175850" y="1716300"/>
              <a:ext cx="107800" cy="42125"/>
            </a:xfrm>
            <a:custGeom>
              <a:avLst/>
              <a:gdLst/>
              <a:ahLst/>
              <a:cxnLst/>
              <a:rect l="l" t="t" r="r" b="b"/>
              <a:pathLst>
                <a:path w="4312" h="1685" extrusionOk="0">
                  <a:moveTo>
                    <a:pt x="3861" y="1437"/>
                  </a:moveTo>
                  <a:cubicBezTo>
                    <a:pt x="4073" y="1384"/>
                    <a:pt x="4312" y="955"/>
                    <a:pt x="3900" y="566"/>
                  </a:cubicBezTo>
                  <a:cubicBezTo>
                    <a:pt x="3489" y="177"/>
                    <a:pt x="1699" y="0"/>
                    <a:pt x="850" y="385"/>
                  </a:cubicBezTo>
                  <a:cubicBezTo>
                    <a:pt x="1" y="770"/>
                    <a:pt x="2844" y="1685"/>
                    <a:pt x="3861" y="143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579;p32">
              <a:extLst>
                <a:ext uri="{FF2B5EF4-FFF2-40B4-BE49-F238E27FC236}">
                  <a16:creationId xmlns:a16="http://schemas.microsoft.com/office/drawing/2014/main" xmlns="" id="{EF303A94-8C8A-422A-A2D4-BAFB08F088F0}"/>
                </a:ext>
              </a:extLst>
            </p:cNvPr>
            <p:cNvSpPr/>
            <p:nvPr/>
          </p:nvSpPr>
          <p:spPr>
            <a:xfrm>
              <a:off x="1162150" y="1734200"/>
              <a:ext cx="66800" cy="92875"/>
            </a:xfrm>
            <a:custGeom>
              <a:avLst/>
              <a:gdLst/>
              <a:ahLst/>
              <a:cxnLst/>
              <a:rect l="l" t="t" r="r" b="b"/>
              <a:pathLst>
                <a:path w="2672" h="3715" extrusionOk="0">
                  <a:moveTo>
                    <a:pt x="1614" y="3569"/>
                  </a:moveTo>
                  <a:cubicBezTo>
                    <a:pt x="1774" y="3714"/>
                    <a:pt x="2485" y="3595"/>
                    <a:pt x="2578" y="3038"/>
                  </a:cubicBezTo>
                  <a:cubicBezTo>
                    <a:pt x="2671" y="2476"/>
                    <a:pt x="1592" y="973"/>
                    <a:pt x="797" y="487"/>
                  </a:cubicBezTo>
                  <a:cubicBezTo>
                    <a:pt x="1" y="1"/>
                    <a:pt x="836" y="2861"/>
                    <a:pt x="1614" y="3569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580;p32">
              <a:extLst>
                <a:ext uri="{FF2B5EF4-FFF2-40B4-BE49-F238E27FC236}">
                  <a16:creationId xmlns:a16="http://schemas.microsoft.com/office/drawing/2014/main" xmlns="" id="{4FB30F06-D3FA-407F-9524-9091467E0274}"/>
                </a:ext>
              </a:extLst>
            </p:cNvPr>
            <p:cNvSpPr/>
            <p:nvPr/>
          </p:nvSpPr>
          <p:spPr>
            <a:xfrm>
              <a:off x="1115725" y="1743925"/>
              <a:ext cx="49650" cy="116425"/>
            </a:xfrm>
            <a:custGeom>
              <a:avLst/>
              <a:gdLst/>
              <a:ahLst/>
              <a:cxnLst/>
              <a:rect l="l" t="t" r="r" b="b"/>
              <a:pathLst>
                <a:path w="1986" h="4657" extrusionOk="0">
                  <a:moveTo>
                    <a:pt x="1517" y="646"/>
                  </a:moveTo>
                  <a:cubicBezTo>
                    <a:pt x="1986" y="1402"/>
                    <a:pt x="1933" y="3241"/>
                    <a:pt x="1203" y="3949"/>
                  </a:cubicBezTo>
                  <a:cubicBezTo>
                    <a:pt x="469" y="4656"/>
                    <a:pt x="1" y="4073"/>
                    <a:pt x="346" y="2799"/>
                  </a:cubicBezTo>
                  <a:cubicBezTo>
                    <a:pt x="686" y="1526"/>
                    <a:pt x="1115" y="1"/>
                    <a:pt x="1517" y="64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581;p32">
              <a:extLst>
                <a:ext uri="{FF2B5EF4-FFF2-40B4-BE49-F238E27FC236}">
                  <a16:creationId xmlns:a16="http://schemas.microsoft.com/office/drawing/2014/main" xmlns="" id="{EDB05C25-3A92-474D-A35A-3E76FDE50AE6}"/>
                </a:ext>
              </a:extLst>
            </p:cNvPr>
            <p:cNvSpPr/>
            <p:nvPr/>
          </p:nvSpPr>
          <p:spPr>
            <a:xfrm>
              <a:off x="1045650" y="1728575"/>
              <a:ext cx="86675" cy="72750"/>
            </a:xfrm>
            <a:custGeom>
              <a:avLst/>
              <a:gdLst/>
              <a:ahLst/>
              <a:cxnLst/>
              <a:rect l="l" t="t" r="r" b="b"/>
              <a:pathLst>
                <a:path w="3467" h="2910" extrusionOk="0">
                  <a:moveTo>
                    <a:pt x="3423" y="707"/>
                  </a:moveTo>
                  <a:cubicBezTo>
                    <a:pt x="3365" y="1539"/>
                    <a:pt x="2198" y="2816"/>
                    <a:pt x="1124" y="2861"/>
                  </a:cubicBezTo>
                  <a:cubicBezTo>
                    <a:pt x="54" y="2909"/>
                    <a:pt x="1" y="2206"/>
                    <a:pt x="1079" y="1517"/>
                  </a:cubicBezTo>
                  <a:cubicBezTo>
                    <a:pt x="2158" y="822"/>
                    <a:pt x="3467" y="0"/>
                    <a:pt x="3423" y="70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582;p32">
              <a:extLst>
                <a:ext uri="{FF2B5EF4-FFF2-40B4-BE49-F238E27FC236}">
                  <a16:creationId xmlns:a16="http://schemas.microsoft.com/office/drawing/2014/main" xmlns="" id="{2F53C0F5-AA25-44C0-B9A2-EA42C7083026}"/>
                </a:ext>
              </a:extLst>
            </p:cNvPr>
            <p:cNvSpPr/>
            <p:nvPr/>
          </p:nvSpPr>
          <p:spPr>
            <a:xfrm>
              <a:off x="1029175" y="1694975"/>
              <a:ext cx="107800" cy="39800"/>
            </a:xfrm>
            <a:custGeom>
              <a:avLst/>
              <a:gdLst/>
              <a:ahLst/>
              <a:cxnLst/>
              <a:rect l="l" t="t" r="r" b="b"/>
              <a:pathLst>
                <a:path w="4312" h="1592" extrusionOk="0">
                  <a:moveTo>
                    <a:pt x="412" y="332"/>
                  </a:moveTo>
                  <a:cubicBezTo>
                    <a:pt x="204" y="398"/>
                    <a:pt x="1" y="844"/>
                    <a:pt x="443" y="1203"/>
                  </a:cubicBezTo>
                  <a:cubicBezTo>
                    <a:pt x="881" y="1556"/>
                    <a:pt x="2680" y="1592"/>
                    <a:pt x="3498" y="1136"/>
                  </a:cubicBezTo>
                  <a:cubicBezTo>
                    <a:pt x="4312" y="685"/>
                    <a:pt x="1407" y="0"/>
                    <a:pt x="412" y="332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583;p32">
              <a:extLst>
                <a:ext uri="{FF2B5EF4-FFF2-40B4-BE49-F238E27FC236}">
                  <a16:creationId xmlns:a16="http://schemas.microsoft.com/office/drawing/2014/main" xmlns="" id="{5829C709-8F1A-4FE1-AB84-E679EFFC9993}"/>
                </a:ext>
              </a:extLst>
            </p:cNvPr>
            <p:cNvSpPr/>
            <p:nvPr/>
          </p:nvSpPr>
          <p:spPr>
            <a:xfrm>
              <a:off x="1079250" y="1623350"/>
              <a:ext cx="71550" cy="89100"/>
            </a:xfrm>
            <a:custGeom>
              <a:avLst/>
              <a:gdLst/>
              <a:ahLst/>
              <a:cxnLst/>
              <a:rect l="l" t="t" r="r" b="b"/>
              <a:pathLst>
                <a:path w="2862" h="3564" extrusionOk="0">
                  <a:moveTo>
                    <a:pt x="965" y="133"/>
                  </a:moveTo>
                  <a:cubicBezTo>
                    <a:pt x="797" y="0"/>
                    <a:pt x="98" y="177"/>
                    <a:pt x="49" y="743"/>
                  </a:cubicBezTo>
                  <a:cubicBezTo>
                    <a:pt x="1" y="1309"/>
                    <a:pt x="1194" y="2719"/>
                    <a:pt x="2026" y="3144"/>
                  </a:cubicBezTo>
                  <a:cubicBezTo>
                    <a:pt x="2861" y="3564"/>
                    <a:pt x="1800" y="774"/>
                    <a:pt x="965" y="133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584;p32">
              <a:extLst>
                <a:ext uri="{FF2B5EF4-FFF2-40B4-BE49-F238E27FC236}">
                  <a16:creationId xmlns:a16="http://schemas.microsoft.com/office/drawing/2014/main" xmlns="" id="{EF1E9FB7-BF0C-456D-AFD7-00167F8B09CD}"/>
                </a:ext>
              </a:extLst>
            </p:cNvPr>
            <p:cNvSpPr/>
            <p:nvPr/>
          </p:nvSpPr>
          <p:spPr>
            <a:xfrm>
              <a:off x="893000" y="1796750"/>
              <a:ext cx="32300" cy="35400"/>
            </a:xfrm>
            <a:custGeom>
              <a:avLst/>
              <a:gdLst/>
              <a:ahLst/>
              <a:cxnLst/>
              <a:rect l="l" t="t" r="r" b="b"/>
              <a:pathLst>
                <a:path w="1292" h="1416" extrusionOk="0">
                  <a:moveTo>
                    <a:pt x="598" y="1398"/>
                  </a:moveTo>
                  <a:cubicBezTo>
                    <a:pt x="262" y="1385"/>
                    <a:pt x="1" y="1067"/>
                    <a:pt x="10" y="695"/>
                  </a:cubicBezTo>
                  <a:cubicBezTo>
                    <a:pt x="23" y="306"/>
                    <a:pt x="324" y="1"/>
                    <a:pt x="691" y="5"/>
                  </a:cubicBezTo>
                  <a:cubicBezTo>
                    <a:pt x="1040" y="10"/>
                    <a:pt x="1292" y="346"/>
                    <a:pt x="1261" y="766"/>
                  </a:cubicBezTo>
                  <a:cubicBezTo>
                    <a:pt x="1234" y="1146"/>
                    <a:pt x="951" y="1416"/>
                    <a:pt x="598" y="1398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585;p32">
              <a:extLst>
                <a:ext uri="{FF2B5EF4-FFF2-40B4-BE49-F238E27FC236}">
                  <a16:creationId xmlns:a16="http://schemas.microsoft.com/office/drawing/2014/main" xmlns="" id="{159822E3-D241-4536-A32E-16A421754785}"/>
                </a:ext>
              </a:extLst>
            </p:cNvPr>
            <p:cNvSpPr/>
            <p:nvPr/>
          </p:nvSpPr>
          <p:spPr>
            <a:xfrm>
              <a:off x="833000" y="1677950"/>
              <a:ext cx="66450" cy="117075"/>
            </a:xfrm>
            <a:custGeom>
              <a:avLst/>
              <a:gdLst/>
              <a:ahLst/>
              <a:cxnLst/>
              <a:rect l="l" t="t" r="r" b="b"/>
              <a:pathLst>
                <a:path w="2658" h="4683" extrusionOk="0">
                  <a:moveTo>
                    <a:pt x="1937" y="4390"/>
                  </a:moveTo>
                  <a:cubicBezTo>
                    <a:pt x="1083" y="4050"/>
                    <a:pt x="0" y="2348"/>
                    <a:pt x="168" y="1172"/>
                  </a:cubicBezTo>
                  <a:cubicBezTo>
                    <a:pt x="341" y="0"/>
                    <a:pt x="1079" y="186"/>
                    <a:pt x="1579" y="1587"/>
                  </a:cubicBezTo>
                  <a:cubicBezTo>
                    <a:pt x="2078" y="2989"/>
                    <a:pt x="2657" y="4682"/>
                    <a:pt x="1937" y="439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586;p32">
              <a:extLst>
                <a:ext uri="{FF2B5EF4-FFF2-40B4-BE49-F238E27FC236}">
                  <a16:creationId xmlns:a16="http://schemas.microsoft.com/office/drawing/2014/main" xmlns="" id="{F265EE54-C1F3-41EA-9C3D-A2B78E45716A}"/>
                </a:ext>
              </a:extLst>
            </p:cNvPr>
            <p:cNvSpPr/>
            <p:nvPr/>
          </p:nvSpPr>
          <p:spPr>
            <a:xfrm>
              <a:off x="902075" y="1672625"/>
              <a:ext cx="58925" cy="128150"/>
            </a:xfrm>
            <a:custGeom>
              <a:avLst/>
              <a:gdLst/>
              <a:ahLst/>
              <a:cxnLst/>
              <a:rect l="l" t="t" r="r" b="b"/>
              <a:pathLst>
                <a:path w="2357" h="5126" extrusionOk="0">
                  <a:moveTo>
                    <a:pt x="469" y="4458"/>
                  </a:moveTo>
                  <a:cubicBezTo>
                    <a:pt x="0" y="3666"/>
                    <a:pt x="182" y="1654"/>
                    <a:pt x="1035" y="828"/>
                  </a:cubicBezTo>
                  <a:cubicBezTo>
                    <a:pt x="1884" y="1"/>
                    <a:pt x="2357" y="602"/>
                    <a:pt x="1897" y="2017"/>
                  </a:cubicBezTo>
                  <a:cubicBezTo>
                    <a:pt x="1437" y="3432"/>
                    <a:pt x="863" y="5125"/>
                    <a:pt x="469" y="4458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587;p32">
              <a:extLst>
                <a:ext uri="{FF2B5EF4-FFF2-40B4-BE49-F238E27FC236}">
                  <a16:creationId xmlns:a16="http://schemas.microsoft.com/office/drawing/2014/main" xmlns="" id="{307EBA41-D502-42A7-9570-41E5C1EA9E20}"/>
                </a:ext>
              </a:extLst>
            </p:cNvPr>
            <p:cNvSpPr/>
            <p:nvPr/>
          </p:nvSpPr>
          <p:spPr>
            <a:xfrm>
              <a:off x="928275" y="1745575"/>
              <a:ext cx="85450" cy="69900"/>
            </a:xfrm>
            <a:custGeom>
              <a:avLst/>
              <a:gdLst/>
              <a:ahLst/>
              <a:cxnLst/>
              <a:rect l="l" t="t" r="r" b="b"/>
              <a:pathLst>
                <a:path w="3418" h="2796" extrusionOk="0">
                  <a:moveTo>
                    <a:pt x="3299" y="677"/>
                  </a:moveTo>
                  <a:cubicBezTo>
                    <a:pt x="3418" y="496"/>
                    <a:pt x="3303" y="19"/>
                    <a:pt x="2737" y="10"/>
                  </a:cubicBezTo>
                  <a:cubicBezTo>
                    <a:pt x="2171" y="1"/>
                    <a:pt x="730" y="1075"/>
                    <a:pt x="367" y="1937"/>
                  </a:cubicBezTo>
                  <a:cubicBezTo>
                    <a:pt x="0" y="2795"/>
                    <a:pt x="2715" y="1553"/>
                    <a:pt x="3299" y="67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588;p32">
              <a:extLst>
                <a:ext uri="{FF2B5EF4-FFF2-40B4-BE49-F238E27FC236}">
                  <a16:creationId xmlns:a16="http://schemas.microsoft.com/office/drawing/2014/main" xmlns="" id="{CDE5290D-92B2-4EDF-95C2-59FBAA974491}"/>
                </a:ext>
              </a:extLst>
            </p:cNvPr>
            <p:cNvSpPr/>
            <p:nvPr/>
          </p:nvSpPr>
          <p:spPr>
            <a:xfrm>
              <a:off x="917225" y="1814675"/>
              <a:ext cx="106575" cy="47650"/>
            </a:xfrm>
            <a:custGeom>
              <a:avLst/>
              <a:gdLst/>
              <a:ahLst/>
              <a:cxnLst/>
              <a:rect l="l" t="t" r="r" b="b"/>
              <a:pathLst>
                <a:path w="4263" h="1906" extrusionOk="0">
                  <a:moveTo>
                    <a:pt x="3599" y="1901"/>
                  </a:moveTo>
                  <a:cubicBezTo>
                    <a:pt x="3820" y="1901"/>
                    <a:pt x="4262" y="1331"/>
                    <a:pt x="3953" y="858"/>
                  </a:cubicBezTo>
                  <a:cubicBezTo>
                    <a:pt x="3643" y="385"/>
                    <a:pt x="1831" y="0"/>
                    <a:pt x="915" y="182"/>
                  </a:cubicBezTo>
                  <a:cubicBezTo>
                    <a:pt x="0" y="358"/>
                    <a:pt x="2551" y="1906"/>
                    <a:pt x="3599" y="190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589;p32">
              <a:extLst>
                <a:ext uri="{FF2B5EF4-FFF2-40B4-BE49-F238E27FC236}">
                  <a16:creationId xmlns:a16="http://schemas.microsoft.com/office/drawing/2014/main" xmlns="" id="{E31D4ABE-3B05-46DB-9BC4-4E03FB739999}"/>
                </a:ext>
              </a:extLst>
            </p:cNvPr>
            <p:cNvSpPr/>
            <p:nvPr/>
          </p:nvSpPr>
          <p:spPr>
            <a:xfrm>
              <a:off x="910150" y="1843400"/>
              <a:ext cx="69875" cy="96750"/>
            </a:xfrm>
            <a:custGeom>
              <a:avLst/>
              <a:gdLst/>
              <a:ahLst/>
              <a:cxnLst/>
              <a:rect l="l" t="t" r="r" b="b"/>
              <a:pathLst>
                <a:path w="2795" h="3870" extrusionOk="0">
                  <a:moveTo>
                    <a:pt x="730" y="204"/>
                  </a:moveTo>
                  <a:cubicBezTo>
                    <a:pt x="1592" y="447"/>
                    <a:pt x="2794" y="1840"/>
                    <a:pt x="2733" y="2852"/>
                  </a:cubicBezTo>
                  <a:cubicBezTo>
                    <a:pt x="2666" y="3869"/>
                    <a:pt x="1932" y="3754"/>
                    <a:pt x="1322" y="2583"/>
                  </a:cubicBezTo>
                  <a:cubicBezTo>
                    <a:pt x="716" y="1416"/>
                    <a:pt x="0" y="1"/>
                    <a:pt x="730" y="204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590;p32">
              <a:extLst>
                <a:ext uri="{FF2B5EF4-FFF2-40B4-BE49-F238E27FC236}">
                  <a16:creationId xmlns:a16="http://schemas.microsoft.com/office/drawing/2014/main" xmlns="" id="{3870FAEC-BFB5-41F5-B3CE-A253FF8DE729}"/>
                </a:ext>
              </a:extLst>
            </p:cNvPr>
            <p:cNvSpPr/>
            <p:nvPr/>
          </p:nvSpPr>
          <p:spPr>
            <a:xfrm>
              <a:off x="864825" y="1839750"/>
              <a:ext cx="50875" cy="111225"/>
            </a:xfrm>
            <a:custGeom>
              <a:avLst/>
              <a:gdLst/>
              <a:ahLst/>
              <a:cxnLst/>
              <a:rect l="l" t="t" r="r" b="b"/>
              <a:pathLst>
                <a:path w="2035" h="4449" extrusionOk="0">
                  <a:moveTo>
                    <a:pt x="1508" y="549"/>
                  </a:moveTo>
                  <a:cubicBezTo>
                    <a:pt x="2034" y="1199"/>
                    <a:pt x="2030" y="2932"/>
                    <a:pt x="1269" y="3688"/>
                  </a:cubicBezTo>
                  <a:cubicBezTo>
                    <a:pt x="513" y="4449"/>
                    <a:pt x="1" y="3967"/>
                    <a:pt x="328" y="2724"/>
                  </a:cubicBezTo>
                  <a:cubicBezTo>
                    <a:pt x="655" y="1482"/>
                    <a:pt x="1066" y="1"/>
                    <a:pt x="1508" y="549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591;p32">
              <a:extLst>
                <a:ext uri="{FF2B5EF4-FFF2-40B4-BE49-F238E27FC236}">
                  <a16:creationId xmlns:a16="http://schemas.microsoft.com/office/drawing/2014/main" xmlns="" id="{AC1BB801-3904-48D0-8F1E-E3EE37354794}"/>
                </a:ext>
              </a:extLst>
            </p:cNvPr>
            <p:cNvSpPr/>
            <p:nvPr/>
          </p:nvSpPr>
          <p:spPr>
            <a:xfrm>
              <a:off x="803375" y="1824500"/>
              <a:ext cx="80475" cy="75750"/>
            </a:xfrm>
            <a:custGeom>
              <a:avLst/>
              <a:gdLst/>
              <a:ahLst/>
              <a:cxnLst/>
              <a:rect l="l" t="t" r="r" b="b"/>
              <a:pathLst>
                <a:path w="3219" h="3030" extrusionOk="0">
                  <a:moveTo>
                    <a:pt x="106" y="2371"/>
                  </a:moveTo>
                  <a:cubicBezTo>
                    <a:pt x="0" y="2561"/>
                    <a:pt x="151" y="3029"/>
                    <a:pt x="712" y="2989"/>
                  </a:cubicBezTo>
                  <a:cubicBezTo>
                    <a:pt x="1278" y="2954"/>
                    <a:pt x="2627" y="1769"/>
                    <a:pt x="2923" y="885"/>
                  </a:cubicBezTo>
                  <a:cubicBezTo>
                    <a:pt x="3219" y="1"/>
                    <a:pt x="615" y="1455"/>
                    <a:pt x="106" y="237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592;p32">
              <a:extLst>
                <a:ext uri="{FF2B5EF4-FFF2-40B4-BE49-F238E27FC236}">
                  <a16:creationId xmlns:a16="http://schemas.microsoft.com/office/drawing/2014/main" xmlns="" id="{F6CFBBB7-C6D6-4C3D-AC48-3960E7B43C6B}"/>
                </a:ext>
              </a:extLst>
            </p:cNvPr>
            <p:cNvSpPr/>
            <p:nvPr/>
          </p:nvSpPr>
          <p:spPr>
            <a:xfrm>
              <a:off x="786025" y="1781850"/>
              <a:ext cx="108125" cy="46100"/>
            </a:xfrm>
            <a:custGeom>
              <a:avLst/>
              <a:gdLst/>
              <a:ahLst/>
              <a:cxnLst/>
              <a:rect l="l" t="t" r="r" b="b"/>
              <a:pathLst>
                <a:path w="4325" h="1844" extrusionOk="0">
                  <a:moveTo>
                    <a:pt x="615" y="93"/>
                  </a:moveTo>
                  <a:cubicBezTo>
                    <a:pt x="398" y="111"/>
                    <a:pt x="0" y="712"/>
                    <a:pt x="345" y="1158"/>
                  </a:cubicBezTo>
                  <a:cubicBezTo>
                    <a:pt x="694" y="1605"/>
                    <a:pt x="2529" y="1844"/>
                    <a:pt x="3427" y="1592"/>
                  </a:cubicBezTo>
                  <a:cubicBezTo>
                    <a:pt x="4324" y="1340"/>
                    <a:pt x="1658" y="0"/>
                    <a:pt x="615" y="93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593;p32">
              <a:extLst>
                <a:ext uri="{FF2B5EF4-FFF2-40B4-BE49-F238E27FC236}">
                  <a16:creationId xmlns:a16="http://schemas.microsoft.com/office/drawing/2014/main" xmlns="" id="{7D1D3C3C-2907-46E1-98D3-4FE5D04ED2AF}"/>
                </a:ext>
              </a:extLst>
            </p:cNvPr>
            <p:cNvSpPr/>
            <p:nvPr/>
          </p:nvSpPr>
          <p:spPr>
            <a:xfrm>
              <a:off x="1101250" y="1914800"/>
              <a:ext cx="55325" cy="103850"/>
            </a:xfrm>
            <a:custGeom>
              <a:avLst/>
              <a:gdLst/>
              <a:ahLst/>
              <a:cxnLst/>
              <a:rect l="l" t="t" r="r" b="b"/>
              <a:pathLst>
                <a:path w="2213" h="4154" extrusionOk="0">
                  <a:moveTo>
                    <a:pt x="1700" y="0"/>
                  </a:moveTo>
                  <a:cubicBezTo>
                    <a:pt x="1525" y="0"/>
                    <a:pt x="1296" y="120"/>
                    <a:pt x="1031" y="377"/>
                  </a:cubicBezTo>
                  <a:cubicBezTo>
                    <a:pt x="182" y="1199"/>
                    <a:pt x="1" y="3211"/>
                    <a:pt x="465" y="4002"/>
                  </a:cubicBezTo>
                  <a:cubicBezTo>
                    <a:pt x="526" y="4106"/>
                    <a:pt x="591" y="4154"/>
                    <a:pt x="660" y="4154"/>
                  </a:cubicBezTo>
                  <a:cubicBezTo>
                    <a:pt x="1034" y="4154"/>
                    <a:pt x="1504" y="2757"/>
                    <a:pt x="1893" y="1562"/>
                  </a:cubicBezTo>
                  <a:cubicBezTo>
                    <a:pt x="2213" y="587"/>
                    <a:pt x="2088" y="0"/>
                    <a:pt x="1700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594;p32">
              <a:extLst>
                <a:ext uri="{FF2B5EF4-FFF2-40B4-BE49-F238E27FC236}">
                  <a16:creationId xmlns:a16="http://schemas.microsoft.com/office/drawing/2014/main" xmlns="" id="{9938D70A-9F06-489D-B800-54E35DAD5F9D}"/>
                </a:ext>
              </a:extLst>
            </p:cNvPr>
            <p:cNvSpPr/>
            <p:nvPr/>
          </p:nvSpPr>
          <p:spPr>
            <a:xfrm>
              <a:off x="891025" y="1544425"/>
              <a:ext cx="74675" cy="59650"/>
            </a:xfrm>
            <a:custGeom>
              <a:avLst/>
              <a:gdLst/>
              <a:ahLst/>
              <a:cxnLst/>
              <a:rect l="l" t="t" r="r" b="b"/>
              <a:pathLst>
                <a:path w="2987" h="2386" extrusionOk="0">
                  <a:moveTo>
                    <a:pt x="2753" y="0"/>
                  </a:moveTo>
                  <a:cubicBezTo>
                    <a:pt x="2179" y="0"/>
                    <a:pt x="500" y="1049"/>
                    <a:pt x="102" y="1764"/>
                  </a:cubicBezTo>
                  <a:cubicBezTo>
                    <a:pt x="0" y="1947"/>
                    <a:pt x="135" y="2386"/>
                    <a:pt x="646" y="2386"/>
                  </a:cubicBezTo>
                  <a:cubicBezTo>
                    <a:pt x="667" y="2386"/>
                    <a:pt x="689" y="2385"/>
                    <a:pt x="712" y="2383"/>
                  </a:cubicBezTo>
                  <a:cubicBezTo>
                    <a:pt x="1274" y="2348"/>
                    <a:pt x="2627" y="1159"/>
                    <a:pt x="2923" y="274"/>
                  </a:cubicBezTo>
                  <a:cubicBezTo>
                    <a:pt x="2986" y="82"/>
                    <a:pt x="2912" y="0"/>
                    <a:pt x="2753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595;p32">
              <a:extLst>
                <a:ext uri="{FF2B5EF4-FFF2-40B4-BE49-F238E27FC236}">
                  <a16:creationId xmlns:a16="http://schemas.microsoft.com/office/drawing/2014/main" xmlns="" id="{B0EC66D6-A225-463E-BD2F-35FC3165CB8A}"/>
                </a:ext>
              </a:extLst>
            </p:cNvPr>
            <p:cNvSpPr/>
            <p:nvPr/>
          </p:nvSpPr>
          <p:spPr>
            <a:xfrm>
              <a:off x="927175" y="1513025"/>
              <a:ext cx="39800" cy="15950"/>
            </a:xfrm>
            <a:custGeom>
              <a:avLst/>
              <a:gdLst/>
              <a:ahLst/>
              <a:cxnLst/>
              <a:rect l="l" t="t" r="r" b="b"/>
              <a:pathLst>
                <a:path w="1592" h="638" extrusionOk="0">
                  <a:moveTo>
                    <a:pt x="1172" y="1"/>
                  </a:moveTo>
                  <a:cubicBezTo>
                    <a:pt x="791" y="191"/>
                    <a:pt x="402" y="399"/>
                    <a:pt x="0" y="624"/>
                  </a:cubicBezTo>
                  <a:cubicBezTo>
                    <a:pt x="131" y="633"/>
                    <a:pt x="261" y="637"/>
                    <a:pt x="389" y="637"/>
                  </a:cubicBezTo>
                  <a:cubicBezTo>
                    <a:pt x="724" y="637"/>
                    <a:pt x="1040" y="606"/>
                    <a:pt x="1287" y="536"/>
                  </a:cubicBezTo>
                  <a:cubicBezTo>
                    <a:pt x="1592" y="447"/>
                    <a:pt x="1486" y="239"/>
                    <a:pt x="1172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596;p32">
              <a:extLst>
                <a:ext uri="{FF2B5EF4-FFF2-40B4-BE49-F238E27FC236}">
                  <a16:creationId xmlns:a16="http://schemas.microsoft.com/office/drawing/2014/main" xmlns="" id="{62C2D2B8-B046-4C4D-8D1F-D13A6FC8B602}"/>
                </a:ext>
              </a:extLst>
            </p:cNvPr>
            <p:cNvSpPr/>
            <p:nvPr/>
          </p:nvSpPr>
          <p:spPr>
            <a:xfrm>
              <a:off x="724550" y="1658600"/>
              <a:ext cx="58950" cy="52750"/>
            </a:xfrm>
            <a:custGeom>
              <a:avLst/>
              <a:gdLst/>
              <a:ahLst/>
              <a:cxnLst/>
              <a:rect l="l" t="t" r="r" b="b"/>
              <a:pathLst>
                <a:path w="2358" h="2110" extrusionOk="0">
                  <a:moveTo>
                    <a:pt x="1681" y="0"/>
                  </a:moveTo>
                  <a:cubicBezTo>
                    <a:pt x="1575" y="5"/>
                    <a:pt x="1473" y="27"/>
                    <a:pt x="1380" y="62"/>
                  </a:cubicBezTo>
                  <a:cubicBezTo>
                    <a:pt x="854" y="699"/>
                    <a:pt x="394" y="1384"/>
                    <a:pt x="1" y="2109"/>
                  </a:cubicBezTo>
                  <a:cubicBezTo>
                    <a:pt x="761" y="1857"/>
                    <a:pt x="1884" y="1194"/>
                    <a:pt x="2238" y="668"/>
                  </a:cubicBezTo>
                  <a:cubicBezTo>
                    <a:pt x="2357" y="487"/>
                    <a:pt x="2247" y="9"/>
                    <a:pt x="1681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597;p32">
              <a:extLst>
                <a:ext uri="{FF2B5EF4-FFF2-40B4-BE49-F238E27FC236}">
                  <a16:creationId xmlns:a16="http://schemas.microsoft.com/office/drawing/2014/main" xmlns="" id="{44F75AEB-C776-4BAC-8356-C6119E3468A1}"/>
                </a:ext>
              </a:extLst>
            </p:cNvPr>
            <p:cNvSpPr/>
            <p:nvPr/>
          </p:nvSpPr>
          <p:spPr>
            <a:xfrm>
              <a:off x="709750" y="1730825"/>
              <a:ext cx="83800" cy="44200"/>
            </a:xfrm>
            <a:custGeom>
              <a:avLst/>
              <a:gdLst/>
              <a:ahLst/>
              <a:cxnLst/>
              <a:rect l="l" t="t" r="r" b="b"/>
              <a:pathLst>
                <a:path w="3352" h="1768" extrusionOk="0">
                  <a:moveTo>
                    <a:pt x="542" y="0"/>
                  </a:moveTo>
                  <a:cubicBezTo>
                    <a:pt x="423" y="0"/>
                    <a:pt x="310" y="5"/>
                    <a:pt x="204" y="16"/>
                  </a:cubicBezTo>
                  <a:cubicBezTo>
                    <a:pt x="129" y="180"/>
                    <a:pt x="62" y="348"/>
                    <a:pt x="0" y="511"/>
                  </a:cubicBezTo>
                  <a:cubicBezTo>
                    <a:pt x="512" y="1023"/>
                    <a:pt x="1955" y="1767"/>
                    <a:pt x="2687" y="1767"/>
                  </a:cubicBezTo>
                  <a:cubicBezTo>
                    <a:pt x="2689" y="1767"/>
                    <a:pt x="2691" y="1767"/>
                    <a:pt x="2693" y="1767"/>
                  </a:cubicBezTo>
                  <a:cubicBezTo>
                    <a:pt x="2910" y="1767"/>
                    <a:pt x="3352" y="1201"/>
                    <a:pt x="3042" y="724"/>
                  </a:cubicBezTo>
                  <a:cubicBezTo>
                    <a:pt x="2787" y="330"/>
                    <a:pt x="1497" y="0"/>
                    <a:pt x="542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598;p32">
              <a:extLst>
                <a:ext uri="{FF2B5EF4-FFF2-40B4-BE49-F238E27FC236}">
                  <a16:creationId xmlns:a16="http://schemas.microsoft.com/office/drawing/2014/main" xmlns="" id="{695BC707-6BD3-4DFF-AE07-81A611B440EC}"/>
                </a:ext>
              </a:extLst>
            </p:cNvPr>
            <p:cNvSpPr/>
            <p:nvPr/>
          </p:nvSpPr>
          <p:spPr>
            <a:xfrm>
              <a:off x="1032050" y="1918825"/>
              <a:ext cx="64275" cy="100600"/>
            </a:xfrm>
            <a:custGeom>
              <a:avLst/>
              <a:gdLst/>
              <a:ahLst/>
              <a:cxnLst/>
              <a:rect l="l" t="t" r="r" b="b"/>
              <a:pathLst>
                <a:path w="2571" h="4024" extrusionOk="0">
                  <a:moveTo>
                    <a:pt x="660" y="0"/>
                  </a:moveTo>
                  <a:cubicBezTo>
                    <a:pt x="433" y="0"/>
                    <a:pt x="248" y="253"/>
                    <a:pt x="173" y="773"/>
                  </a:cubicBezTo>
                  <a:cubicBezTo>
                    <a:pt x="1" y="1944"/>
                    <a:pt x="1084" y="3651"/>
                    <a:pt x="1937" y="3991"/>
                  </a:cubicBezTo>
                  <a:cubicBezTo>
                    <a:pt x="1992" y="4013"/>
                    <a:pt x="2039" y="4024"/>
                    <a:pt x="2080" y="4024"/>
                  </a:cubicBezTo>
                  <a:cubicBezTo>
                    <a:pt x="2571" y="4024"/>
                    <a:pt x="2041" y="2479"/>
                    <a:pt x="1579" y="1184"/>
                  </a:cubicBezTo>
                  <a:cubicBezTo>
                    <a:pt x="1300" y="404"/>
                    <a:pt x="947" y="0"/>
                    <a:pt x="660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599;p32">
              <a:extLst>
                <a:ext uri="{FF2B5EF4-FFF2-40B4-BE49-F238E27FC236}">
                  <a16:creationId xmlns:a16="http://schemas.microsoft.com/office/drawing/2014/main" xmlns="" id="{8981E8A6-9721-4850-BFF9-D16D1941F2E4}"/>
                </a:ext>
              </a:extLst>
            </p:cNvPr>
            <p:cNvSpPr/>
            <p:nvPr/>
          </p:nvSpPr>
          <p:spPr>
            <a:xfrm>
              <a:off x="696925" y="1763050"/>
              <a:ext cx="52750" cy="81775"/>
            </a:xfrm>
            <a:custGeom>
              <a:avLst/>
              <a:gdLst/>
              <a:ahLst/>
              <a:cxnLst/>
              <a:rect l="l" t="t" r="r" b="b"/>
              <a:pathLst>
                <a:path w="2110" h="3271" extrusionOk="0">
                  <a:moveTo>
                    <a:pt x="244" y="1"/>
                  </a:moveTo>
                  <a:cubicBezTo>
                    <a:pt x="147" y="328"/>
                    <a:pt x="63" y="659"/>
                    <a:pt x="1" y="995"/>
                  </a:cubicBezTo>
                  <a:cubicBezTo>
                    <a:pt x="173" y="1406"/>
                    <a:pt x="416" y="1875"/>
                    <a:pt x="642" y="2313"/>
                  </a:cubicBezTo>
                  <a:cubicBezTo>
                    <a:pt x="973" y="2947"/>
                    <a:pt x="1341" y="3271"/>
                    <a:pt x="1619" y="3271"/>
                  </a:cubicBezTo>
                  <a:cubicBezTo>
                    <a:pt x="1852" y="3271"/>
                    <a:pt x="2022" y="3042"/>
                    <a:pt x="2052" y="2578"/>
                  </a:cubicBezTo>
                  <a:cubicBezTo>
                    <a:pt x="2110" y="1641"/>
                    <a:pt x="1079" y="372"/>
                    <a:pt x="244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600;p32">
              <a:extLst>
                <a:ext uri="{FF2B5EF4-FFF2-40B4-BE49-F238E27FC236}">
                  <a16:creationId xmlns:a16="http://schemas.microsoft.com/office/drawing/2014/main" xmlns="" id="{58C684BD-F84B-44D2-B66D-80701CD0E9D6}"/>
                </a:ext>
              </a:extLst>
            </p:cNvPr>
            <p:cNvSpPr/>
            <p:nvPr/>
          </p:nvSpPr>
          <p:spPr>
            <a:xfrm>
              <a:off x="1134750" y="1979575"/>
              <a:ext cx="50300" cy="52200"/>
            </a:xfrm>
            <a:custGeom>
              <a:avLst/>
              <a:gdLst/>
              <a:ahLst/>
              <a:cxnLst/>
              <a:rect l="l" t="t" r="r" b="b"/>
              <a:pathLst>
                <a:path w="2012" h="2088" extrusionOk="0">
                  <a:moveTo>
                    <a:pt x="2012" y="1"/>
                  </a:moveTo>
                  <a:lnTo>
                    <a:pt x="2012" y="1"/>
                  </a:lnTo>
                  <a:cubicBezTo>
                    <a:pt x="1340" y="301"/>
                    <a:pt x="363" y="1124"/>
                    <a:pt x="71" y="1809"/>
                  </a:cubicBezTo>
                  <a:cubicBezTo>
                    <a:pt x="0" y="1977"/>
                    <a:pt x="44" y="2061"/>
                    <a:pt x="168" y="2088"/>
                  </a:cubicBezTo>
                  <a:cubicBezTo>
                    <a:pt x="854" y="1455"/>
                    <a:pt x="1468" y="757"/>
                    <a:pt x="2012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601;p32">
              <a:extLst>
                <a:ext uri="{FF2B5EF4-FFF2-40B4-BE49-F238E27FC236}">
                  <a16:creationId xmlns:a16="http://schemas.microsoft.com/office/drawing/2014/main" xmlns="" id="{1F794AAD-04FB-4358-9B6E-359F2679ED0C}"/>
                </a:ext>
              </a:extLst>
            </p:cNvPr>
            <p:cNvSpPr/>
            <p:nvPr/>
          </p:nvSpPr>
          <p:spPr>
            <a:xfrm>
              <a:off x="864650" y="2017600"/>
              <a:ext cx="78350" cy="55425"/>
            </a:xfrm>
            <a:custGeom>
              <a:avLst/>
              <a:gdLst/>
              <a:ahLst/>
              <a:cxnLst/>
              <a:rect l="l" t="t" r="r" b="b"/>
              <a:pathLst>
                <a:path w="3134" h="2217" extrusionOk="0">
                  <a:moveTo>
                    <a:pt x="2450" y="1"/>
                  </a:moveTo>
                  <a:cubicBezTo>
                    <a:pt x="1879" y="1"/>
                    <a:pt x="448" y="1070"/>
                    <a:pt x="87" y="1928"/>
                  </a:cubicBezTo>
                  <a:cubicBezTo>
                    <a:pt x="0" y="2131"/>
                    <a:pt x="86" y="2217"/>
                    <a:pt x="275" y="2217"/>
                  </a:cubicBezTo>
                  <a:cubicBezTo>
                    <a:pt x="885" y="2217"/>
                    <a:pt x="2569" y="1333"/>
                    <a:pt x="3014" y="668"/>
                  </a:cubicBezTo>
                  <a:cubicBezTo>
                    <a:pt x="3133" y="487"/>
                    <a:pt x="3023" y="9"/>
                    <a:pt x="2457" y="1"/>
                  </a:cubicBezTo>
                  <a:cubicBezTo>
                    <a:pt x="2455" y="1"/>
                    <a:pt x="2452" y="1"/>
                    <a:pt x="2450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602;p32">
              <a:extLst>
                <a:ext uri="{FF2B5EF4-FFF2-40B4-BE49-F238E27FC236}">
                  <a16:creationId xmlns:a16="http://schemas.microsoft.com/office/drawing/2014/main" xmlns="" id="{F5D05B79-7B54-4C8B-BD06-84ED503BA73D}"/>
                </a:ext>
              </a:extLst>
            </p:cNvPr>
            <p:cNvSpPr/>
            <p:nvPr/>
          </p:nvSpPr>
          <p:spPr>
            <a:xfrm>
              <a:off x="1247750" y="1531150"/>
              <a:ext cx="27825" cy="41725"/>
            </a:xfrm>
            <a:custGeom>
              <a:avLst/>
              <a:gdLst/>
              <a:ahLst/>
              <a:cxnLst/>
              <a:rect l="l" t="t" r="r" b="b"/>
              <a:pathLst>
                <a:path w="1113" h="1669" extrusionOk="0">
                  <a:moveTo>
                    <a:pt x="313" y="1"/>
                  </a:moveTo>
                  <a:cubicBezTo>
                    <a:pt x="282" y="116"/>
                    <a:pt x="251" y="231"/>
                    <a:pt x="220" y="341"/>
                  </a:cubicBezTo>
                  <a:cubicBezTo>
                    <a:pt x="0" y="1176"/>
                    <a:pt x="163" y="1668"/>
                    <a:pt x="523" y="1668"/>
                  </a:cubicBezTo>
                  <a:cubicBezTo>
                    <a:pt x="685" y="1668"/>
                    <a:pt x="887" y="1568"/>
                    <a:pt x="1113" y="1354"/>
                  </a:cubicBezTo>
                  <a:cubicBezTo>
                    <a:pt x="1033" y="1172"/>
                    <a:pt x="945" y="996"/>
                    <a:pt x="856" y="832"/>
                  </a:cubicBezTo>
                  <a:cubicBezTo>
                    <a:pt x="693" y="540"/>
                    <a:pt x="512" y="266"/>
                    <a:pt x="313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603;p32">
              <a:extLst>
                <a:ext uri="{FF2B5EF4-FFF2-40B4-BE49-F238E27FC236}">
                  <a16:creationId xmlns:a16="http://schemas.microsoft.com/office/drawing/2014/main" xmlns="" id="{776FB68A-F6F3-4985-8FF6-6084B2ECE404}"/>
                </a:ext>
              </a:extLst>
            </p:cNvPr>
            <p:cNvSpPr/>
            <p:nvPr/>
          </p:nvSpPr>
          <p:spPr>
            <a:xfrm>
              <a:off x="831325" y="1955725"/>
              <a:ext cx="55375" cy="103825"/>
            </a:xfrm>
            <a:custGeom>
              <a:avLst/>
              <a:gdLst/>
              <a:ahLst/>
              <a:cxnLst/>
              <a:rect l="l" t="t" r="r" b="b"/>
              <a:pathLst>
                <a:path w="2215" h="4153" extrusionOk="0">
                  <a:moveTo>
                    <a:pt x="1702" y="0"/>
                  </a:moveTo>
                  <a:cubicBezTo>
                    <a:pt x="1528" y="0"/>
                    <a:pt x="1300" y="119"/>
                    <a:pt x="1035" y="376"/>
                  </a:cubicBezTo>
                  <a:cubicBezTo>
                    <a:pt x="182" y="1202"/>
                    <a:pt x="1" y="3210"/>
                    <a:pt x="470" y="4001"/>
                  </a:cubicBezTo>
                  <a:cubicBezTo>
                    <a:pt x="531" y="4105"/>
                    <a:pt x="597" y="4153"/>
                    <a:pt x="666" y="4153"/>
                  </a:cubicBezTo>
                  <a:cubicBezTo>
                    <a:pt x="1042" y="4153"/>
                    <a:pt x="1509" y="2756"/>
                    <a:pt x="1898" y="1565"/>
                  </a:cubicBezTo>
                  <a:cubicBezTo>
                    <a:pt x="2215" y="589"/>
                    <a:pt x="2090" y="0"/>
                    <a:pt x="1702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604;p32">
              <a:extLst>
                <a:ext uri="{FF2B5EF4-FFF2-40B4-BE49-F238E27FC236}">
                  <a16:creationId xmlns:a16="http://schemas.microsoft.com/office/drawing/2014/main" xmlns="" id="{2E7E26E8-41A3-4D44-9D12-A97D67F804BD}"/>
                </a:ext>
              </a:extLst>
            </p:cNvPr>
            <p:cNvSpPr/>
            <p:nvPr/>
          </p:nvSpPr>
          <p:spPr>
            <a:xfrm>
              <a:off x="1183600" y="1491375"/>
              <a:ext cx="51425" cy="39750"/>
            </a:xfrm>
            <a:custGeom>
              <a:avLst/>
              <a:gdLst/>
              <a:ahLst/>
              <a:cxnLst/>
              <a:rect l="l" t="t" r="r" b="b"/>
              <a:pathLst>
                <a:path w="2057" h="1590" extrusionOk="0">
                  <a:moveTo>
                    <a:pt x="1092" y="0"/>
                  </a:moveTo>
                  <a:cubicBezTo>
                    <a:pt x="655" y="314"/>
                    <a:pt x="270" y="668"/>
                    <a:pt x="102" y="968"/>
                  </a:cubicBezTo>
                  <a:cubicBezTo>
                    <a:pt x="0" y="1151"/>
                    <a:pt x="135" y="1590"/>
                    <a:pt x="642" y="1590"/>
                  </a:cubicBezTo>
                  <a:cubicBezTo>
                    <a:pt x="663" y="1590"/>
                    <a:pt x="685" y="1589"/>
                    <a:pt x="708" y="1587"/>
                  </a:cubicBezTo>
                  <a:cubicBezTo>
                    <a:pt x="1022" y="1570"/>
                    <a:pt x="1574" y="1194"/>
                    <a:pt x="2056" y="716"/>
                  </a:cubicBezTo>
                  <a:cubicBezTo>
                    <a:pt x="1981" y="650"/>
                    <a:pt x="1906" y="584"/>
                    <a:pt x="1826" y="517"/>
                  </a:cubicBezTo>
                  <a:cubicBezTo>
                    <a:pt x="1596" y="332"/>
                    <a:pt x="1349" y="155"/>
                    <a:pt x="1092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Google Shape;605;p32">
              <a:extLst>
                <a:ext uri="{FF2B5EF4-FFF2-40B4-BE49-F238E27FC236}">
                  <a16:creationId xmlns:a16="http://schemas.microsoft.com/office/drawing/2014/main" xmlns="" id="{773A8672-ADBF-4EC8-8948-4F8CB79123E8}"/>
                </a:ext>
              </a:extLst>
            </p:cNvPr>
            <p:cNvSpPr/>
            <p:nvPr/>
          </p:nvSpPr>
          <p:spPr>
            <a:xfrm>
              <a:off x="764575" y="1959775"/>
              <a:ext cx="57725" cy="97650"/>
            </a:xfrm>
            <a:custGeom>
              <a:avLst/>
              <a:gdLst/>
              <a:ahLst/>
              <a:cxnLst/>
              <a:rect l="l" t="t" r="r" b="b"/>
              <a:pathLst>
                <a:path w="2309" h="3906" extrusionOk="0">
                  <a:moveTo>
                    <a:pt x="573" y="0"/>
                  </a:moveTo>
                  <a:cubicBezTo>
                    <a:pt x="345" y="0"/>
                    <a:pt x="159" y="253"/>
                    <a:pt x="84" y="771"/>
                  </a:cubicBezTo>
                  <a:cubicBezTo>
                    <a:pt x="0" y="1345"/>
                    <a:pt x="217" y="2044"/>
                    <a:pt x="558" y="2650"/>
                  </a:cubicBezTo>
                  <a:cubicBezTo>
                    <a:pt x="756" y="2835"/>
                    <a:pt x="960" y="3012"/>
                    <a:pt x="1172" y="3189"/>
                  </a:cubicBezTo>
                  <a:cubicBezTo>
                    <a:pt x="1486" y="3441"/>
                    <a:pt x="1813" y="3680"/>
                    <a:pt x="2154" y="3905"/>
                  </a:cubicBezTo>
                  <a:cubicBezTo>
                    <a:pt x="2308" y="3516"/>
                    <a:pt x="1871" y="2265"/>
                    <a:pt x="1490" y="1186"/>
                  </a:cubicBezTo>
                  <a:cubicBezTo>
                    <a:pt x="1214" y="404"/>
                    <a:pt x="860" y="0"/>
                    <a:pt x="573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" name="Google Shape;606;p32">
              <a:extLst>
                <a:ext uri="{FF2B5EF4-FFF2-40B4-BE49-F238E27FC236}">
                  <a16:creationId xmlns:a16="http://schemas.microsoft.com/office/drawing/2014/main" xmlns="" id="{09BA5EA9-2C83-4D2D-9E82-49D81D48D98C}"/>
                </a:ext>
              </a:extLst>
            </p:cNvPr>
            <p:cNvSpPr/>
            <p:nvPr/>
          </p:nvSpPr>
          <p:spPr>
            <a:xfrm>
              <a:off x="985075" y="2014825"/>
              <a:ext cx="107375" cy="40175"/>
            </a:xfrm>
            <a:custGeom>
              <a:avLst/>
              <a:gdLst/>
              <a:ahLst/>
              <a:cxnLst/>
              <a:rect l="l" t="t" r="r" b="b"/>
              <a:pathLst>
                <a:path w="4295" h="1607" extrusionOk="0">
                  <a:moveTo>
                    <a:pt x="725" y="1"/>
                  </a:moveTo>
                  <a:cubicBezTo>
                    <a:pt x="687" y="1"/>
                    <a:pt x="650" y="2"/>
                    <a:pt x="615" y="6"/>
                  </a:cubicBezTo>
                  <a:cubicBezTo>
                    <a:pt x="399" y="23"/>
                    <a:pt x="1" y="625"/>
                    <a:pt x="350" y="1071"/>
                  </a:cubicBezTo>
                  <a:cubicBezTo>
                    <a:pt x="599" y="1393"/>
                    <a:pt x="1621" y="1607"/>
                    <a:pt x="2509" y="1607"/>
                  </a:cubicBezTo>
                  <a:cubicBezTo>
                    <a:pt x="2853" y="1607"/>
                    <a:pt x="3177" y="1575"/>
                    <a:pt x="3427" y="1504"/>
                  </a:cubicBezTo>
                  <a:cubicBezTo>
                    <a:pt x="4295" y="1261"/>
                    <a:pt x="1833" y="1"/>
                    <a:pt x="725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" name="Google Shape;607;p32">
              <a:extLst>
                <a:ext uri="{FF2B5EF4-FFF2-40B4-BE49-F238E27FC236}">
                  <a16:creationId xmlns:a16="http://schemas.microsoft.com/office/drawing/2014/main" xmlns="" id="{C9485127-9C33-48AB-906E-63ABB4E324B8}"/>
                </a:ext>
              </a:extLst>
            </p:cNvPr>
            <p:cNvSpPr/>
            <p:nvPr/>
          </p:nvSpPr>
          <p:spPr>
            <a:xfrm>
              <a:off x="837300" y="2068675"/>
              <a:ext cx="13950" cy="7325"/>
            </a:xfrm>
            <a:custGeom>
              <a:avLst/>
              <a:gdLst/>
              <a:ahLst/>
              <a:cxnLst/>
              <a:rect l="l" t="t" r="r" b="b"/>
              <a:pathLst>
                <a:path w="558" h="293" extrusionOk="0">
                  <a:moveTo>
                    <a:pt x="89" y="0"/>
                  </a:moveTo>
                  <a:cubicBezTo>
                    <a:pt x="58" y="0"/>
                    <a:pt x="32" y="0"/>
                    <a:pt x="1" y="5"/>
                  </a:cubicBezTo>
                  <a:cubicBezTo>
                    <a:pt x="186" y="106"/>
                    <a:pt x="372" y="199"/>
                    <a:pt x="558" y="292"/>
                  </a:cubicBezTo>
                  <a:cubicBezTo>
                    <a:pt x="465" y="115"/>
                    <a:pt x="288" y="5"/>
                    <a:pt x="89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" name="Google Shape;608;p32">
              <a:extLst>
                <a:ext uri="{FF2B5EF4-FFF2-40B4-BE49-F238E27FC236}">
                  <a16:creationId xmlns:a16="http://schemas.microsoft.com/office/drawing/2014/main" xmlns="" id="{3FACB029-1DC0-44A9-B04B-A91CB8EA8099}"/>
                </a:ext>
              </a:extLst>
            </p:cNvPr>
            <p:cNvSpPr/>
            <p:nvPr/>
          </p:nvSpPr>
          <p:spPr>
            <a:xfrm>
              <a:off x="886375" y="2089900"/>
              <a:ext cx="49000" cy="10625"/>
            </a:xfrm>
            <a:custGeom>
              <a:avLst/>
              <a:gdLst/>
              <a:ahLst/>
              <a:cxnLst/>
              <a:rect l="l" t="t" r="r" b="b"/>
              <a:pathLst>
                <a:path w="1960" h="425" extrusionOk="0">
                  <a:moveTo>
                    <a:pt x="1" y="0"/>
                  </a:moveTo>
                  <a:lnTo>
                    <a:pt x="1" y="0"/>
                  </a:lnTo>
                  <a:cubicBezTo>
                    <a:pt x="637" y="204"/>
                    <a:pt x="1292" y="345"/>
                    <a:pt x="1959" y="425"/>
                  </a:cubicBezTo>
                  <a:cubicBezTo>
                    <a:pt x="1473" y="190"/>
                    <a:pt x="673" y="22"/>
                    <a:pt x="1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609;p32">
              <a:extLst>
                <a:ext uri="{FF2B5EF4-FFF2-40B4-BE49-F238E27FC236}">
                  <a16:creationId xmlns:a16="http://schemas.microsoft.com/office/drawing/2014/main" xmlns="" id="{357B79AD-3488-4FC5-8353-6BC56B6FEC0A}"/>
                </a:ext>
              </a:extLst>
            </p:cNvPr>
            <p:cNvSpPr/>
            <p:nvPr/>
          </p:nvSpPr>
          <p:spPr>
            <a:xfrm>
              <a:off x="1023450" y="2070450"/>
              <a:ext cx="53200" cy="24775"/>
            </a:xfrm>
            <a:custGeom>
              <a:avLst/>
              <a:gdLst/>
              <a:ahLst/>
              <a:cxnLst/>
              <a:rect l="l" t="t" r="r" b="b"/>
              <a:pathLst>
                <a:path w="2128" h="991" extrusionOk="0">
                  <a:moveTo>
                    <a:pt x="1915" y="1"/>
                  </a:moveTo>
                  <a:cubicBezTo>
                    <a:pt x="1534" y="1"/>
                    <a:pt x="660" y="466"/>
                    <a:pt x="0" y="990"/>
                  </a:cubicBezTo>
                  <a:cubicBezTo>
                    <a:pt x="725" y="809"/>
                    <a:pt x="1432" y="548"/>
                    <a:pt x="2100" y="208"/>
                  </a:cubicBezTo>
                  <a:cubicBezTo>
                    <a:pt x="2127" y="63"/>
                    <a:pt x="2054" y="1"/>
                    <a:pt x="1915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610;p32">
              <a:extLst>
                <a:ext uri="{FF2B5EF4-FFF2-40B4-BE49-F238E27FC236}">
                  <a16:creationId xmlns:a16="http://schemas.microsoft.com/office/drawing/2014/main" xmlns="" id="{608A3B05-5071-4331-A360-C6993ECA6E7C}"/>
                </a:ext>
              </a:extLst>
            </p:cNvPr>
            <p:cNvSpPr/>
            <p:nvPr/>
          </p:nvSpPr>
          <p:spPr>
            <a:xfrm>
              <a:off x="1091975" y="2027650"/>
              <a:ext cx="31750" cy="33425"/>
            </a:xfrm>
            <a:custGeom>
              <a:avLst/>
              <a:gdLst/>
              <a:ahLst/>
              <a:cxnLst/>
              <a:rect l="l" t="t" r="r" b="b"/>
              <a:pathLst>
                <a:path w="1270" h="1337" extrusionOk="0">
                  <a:moveTo>
                    <a:pt x="687" y="1"/>
                  </a:moveTo>
                  <a:cubicBezTo>
                    <a:pt x="323" y="1"/>
                    <a:pt x="31" y="309"/>
                    <a:pt x="18" y="691"/>
                  </a:cubicBezTo>
                  <a:cubicBezTo>
                    <a:pt x="0" y="956"/>
                    <a:pt x="142" y="1208"/>
                    <a:pt x="376" y="1336"/>
                  </a:cubicBezTo>
                  <a:cubicBezTo>
                    <a:pt x="677" y="1142"/>
                    <a:pt x="977" y="925"/>
                    <a:pt x="1269" y="691"/>
                  </a:cubicBezTo>
                  <a:cubicBezTo>
                    <a:pt x="1265" y="306"/>
                    <a:pt x="1021" y="5"/>
                    <a:pt x="694" y="1"/>
                  </a:cubicBezTo>
                  <a:cubicBezTo>
                    <a:pt x="692" y="1"/>
                    <a:pt x="689" y="1"/>
                    <a:pt x="687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611;p32">
              <a:extLst>
                <a:ext uri="{FF2B5EF4-FFF2-40B4-BE49-F238E27FC236}">
                  <a16:creationId xmlns:a16="http://schemas.microsoft.com/office/drawing/2014/main" xmlns="" id="{541890AA-CA75-4F26-B1EA-6C0D23C6B924}"/>
                </a:ext>
              </a:extLst>
            </p:cNvPr>
            <p:cNvSpPr/>
            <p:nvPr/>
          </p:nvSpPr>
          <p:spPr>
            <a:xfrm>
              <a:off x="1022925" y="1467925"/>
              <a:ext cx="75025" cy="38075"/>
            </a:xfrm>
            <a:custGeom>
              <a:avLst/>
              <a:gdLst/>
              <a:ahLst/>
              <a:cxnLst/>
              <a:rect l="l" t="t" r="r" b="b"/>
              <a:pathLst>
                <a:path w="3001" h="1523" extrusionOk="0">
                  <a:moveTo>
                    <a:pt x="3001" y="1"/>
                  </a:moveTo>
                  <a:lnTo>
                    <a:pt x="3001" y="1"/>
                  </a:lnTo>
                  <a:cubicBezTo>
                    <a:pt x="2192" y="76"/>
                    <a:pt x="1396" y="235"/>
                    <a:pt x="618" y="474"/>
                  </a:cubicBezTo>
                  <a:cubicBezTo>
                    <a:pt x="384" y="721"/>
                    <a:pt x="189" y="987"/>
                    <a:pt x="87" y="1234"/>
                  </a:cubicBezTo>
                  <a:cubicBezTo>
                    <a:pt x="1" y="1438"/>
                    <a:pt x="87" y="1523"/>
                    <a:pt x="277" y="1523"/>
                  </a:cubicBezTo>
                  <a:cubicBezTo>
                    <a:pt x="880" y="1523"/>
                    <a:pt x="2530" y="663"/>
                    <a:pt x="3001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612;p32">
              <a:extLst>
                <a:ext uri="{FF2B5EF4-FFF2-40B4-BE49-F238E27FC236}">
                  <a16:creationId xmlns:a16="http://schemas.microsoft.com/office/drawing/2014/main" xmlns="" id="{89464BEE-687C-4AC8-A44C-DBBEFAF10BE5}"/>
                </a:ext>
              </a:extLst>
            </p:cNvPr>
            <p:cNvSpPr/>
            <p:nvPr/>
          </p:nvSpPr>
          <p:spPr>
            <a:xfrm>
              <a:off x="1004900" y="1522825"/>
              <a:ext cx="106550" cy="44175"/>
            </a:xfrm>
            <a:custGeom>
              <a:avLst/>
              <a:gdLst/>
              <a:ahLst/>
              <a:cxnLst/>
              <a:rect l="l" t="t" r="r" b="b"/>
              <a:pathLst>
                <a:path w="4262" h="1767" extrusionOk="0">
                  <a:moveTo>
                    <a:pt x="1457" y="1"/>
                  </a:moveTo>
                  <a:cubicBezTo>
                    <a:pt x="1257" y="1"/>
                    <a:pt x="1073" y="15"/>
                    <a:pt x="914" y="46"/>
                  </a:cubicBezTo>
                  <a:cubicBezTo>
                    <a:pt x="1" y="223"/>
                    <a:pt x="2543" y="1766"/>
                    <a:pt x="3594" y="1766"/>
                  </a:cubicBezTo>
                  <a:cubicBezTo>
                    <a:pt x="3595" y="1766"/>
                    <a:pt x="3597" y="1766"/>
                    <a:pt x="3598" y="1766"/>
                  </a:cubicBezTo>
                  <a:cubicBezTo>
                    <a:pt x="3819" y="1766"/>
                    <a:pt x="4261" y="1196"/>
                    <a:pt x="3952" y="723"/>
                  </a:cubicBezTo>
                  <a:cubicBezTo>
                    <a:pt x="3696" y="331"/>
                    <a:pt x="2411" y="1"/>
                    <a:pt x="1457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613;p32">
              <a:extLst>
                <a:ext uri="{FF2B5EF4-FFF2-40B4-BE49-F238E27FC236}">
                  <a16:creationId xmlns:a16="http://schemas.microsoft.com/office/drawing/2014/main" xmlns="" id="{532D7579-40F7-46B7-881D-D1E29463DC13}"/>
                </a:ext>
              </a:extLst>
            </p:cNvPr>
            <p:cNvSpPr/>
            <p:nvPr/>
          </p:nvSpPr>
          <p:spPr>
            <a:xfrm>
              <a:off x="955150" y="1555275"/>
              <a:ext cx="48075" cy="90550"/>
            </a:xfrm>
            <a:custGeom>
              <a:avLst/>
              <a:gdLst/>
              <a:ahLst/>
              <a:cxnLst/>
              <a:rect l="l" t="t" r="r" b="b"/>
              <a:pathLst>
                <a:path w="1923" h="3622" extrusionOk="0">
                  <a:moveTo>
                    <a:pt x="1208" y="1"/>
                  </a:moveTo>
                  <a:cubicBezTo>
                    <a:pt x="840" y="1"/>
                    <a:pt x="500" y="1242"/>
                    <a:pt x="221" y="2294"/>
                  </a:cubicBezTo>
                  <a:cubicBezTo>
                    <a:pt x="0" y="3128"/>
                    <a:pt x="161" y="3621"/>
                    <a:pt x="521" y="3621"/>
                  </a:cubicBezTo>
                  <a:cubicBezTo>
                    <a:pt x="695" y="3621"/>
                    <a:pt x="916" y="3506"/>
                    <a:pt x="1162" y="3258"/>
                  </a:cubicBezTo>
                  <a:cubicBezTo>
                    <a:pt x="1923" y="2502"/>
                    <a:pt x="1923" y="769"/>
                    <a:pt x="1401" y="119"/>
                  </a:cubicBezTo>
                  <a:cubicBezTo>
                    <a:pt x="1336" y="38"/>
                    <a:pt x="1272" y="1"/>
                    <a:pt x="1208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614;p32">
              <a:extLst>
                <a:ext uri="{FF2B5EF4-FFF2-40B4-BE49-F238E27FC236}">
                  <a16:creationId xmlns:a16="http://schemas.microsoft.com/office/drawing/2014/main" xmlns="" id="{3DF566E4-BB7B-4238-9EA6-C17A932B2761}"/>
                </a:ext>
              </a:extLst>
            </p:cNvPr>
            <p:cNvSpPr/>
            <p:nvPr/>
          </p:nvSpPr>
          <p:spPr>
            <a:xfrm>
              <a:off x="1000125" y="1552775"/>
              <a:ext cx="67550" cy="84025"/>
            </a:xfrm>
            <a:custGeom>
              <a:avLst/>
              <a:gdLst/>
              <a:ahLst/>
              <a:cxnLst/>
              <a:rect l="l" t="t" r="r" b="b"/>
              <a:pathLst>
                <a:path w="2702" h="3361" extrusionOk="0">
                  <a:moveTo>
                    <a:pt x="512" y="0"/>
                  </a:moveTo>
                  <a:cubicBezTo>
                    <a:pt x="0" y="0"/>
                    <a:pt x="663" y="1308"/>
                    <a:pt x="1229" y="2399"/>
                  </a:cubicBezTo>
                  <a:cubicBezTo>
                    <a:pt x="1559" y="3036"/>
                    <a:pt x="1927" y="3360"/>
                    <a:pt x="2206" y="3360"/>
                  </a:cubicBezTo>
                  <a:cubicBezTo>
                    <a:pt x="2439" y="3360"/>
                    <a:pt x="2609" y="3132"/>
                    <a:pt x="2640" y="2668"/>
                  </a:cubicBezTo>
                  <a:cubicBezTo>
                    <a:pt x="2702" y="1651"/>
                    <a:pt x="1499" y="259"/>
                    <a:pt x="637" y="20"/>
                  </a:cubicBezTo>
                  <a:cubicBezTo>
                    <a:pt x="589" y="7"/>
                    <a:pt x="548" y="0"/>
                    <a:pt x="512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615;p32">
              <a:extLst>
                <a:ext uri="{FF2B5EF4-FFF2-40B4-BE49-F238E27FC236}">
                  <a16:creationId xmlns:a16="http://schemas.microsoft.com/office/drawing/2014/main" xmlns="" id="{E23123C3-CDDD-4E83-AD68-F5069BC60675}"/>
                </a:ext>
              </a:extLst>
            </p:cNvPr>
            <p:cNvSpPr/>
            <p:nvPr/>
          </p:nvSpPr>
          <p:spPr>
            <a:xfrm>
              <a:off x="1003875" y="1488375"/>
              <a:ext cx="8525" cy="4125"/>
            </a:xfrm>
            <a:custGeom>
              <a:avLst/>
              <a:gdLst/>
              <a:ahLst/>
              <a:cxnLst/>
              <a:rect l="l" t="t" r="r" b="b"/>
              <a:pathLst>
                <a:path w="341" h="165" extrusionOk="0">
                  <a:moveTo>
                    <a:pt x="341" y="1"/>
                  </a:moveTo>
                  <a:lnTo>
                    <a:pt x="341" y="1"/>
                  </a:lnTo>
                  <a:cubicBezTo>
                    <a:pt x="230" y="45"/>
                    <a:pt x="115" y="85"/>
                    <a:pt x="0" y="129"/>
                  </a:cubicBezTo>
                  <a:cubicBezTo>
                    <a:pt x="33" y="153"/>
                    <a:pt x="66" y="165"/>
                    <a:pt x="100" y="165"/>
                  </a:cubicBezTo>
                  <a:cubicBezTo>
                    <a:pt x="177" y="165"/>
                    <a:pt x="258" y="105"/>
                    <a:pt x="341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616;p32">
              <a:extLst>
                <a:ext uri="{FF2B5EF4-FFF2-40B4-BE49-F238E27FC236}">
                  <a16:creationId xmlns:a16="http://schemas.microsoft.com/office/drawing/2014/main" xmlns="" id="{AC7E9C84-8533-4BE4-9C2E-4DB9EE271C30}"/>
                </a:ext>
              </a:extLst>
            </p:cNvPr>
            <p:cNvSpPr/>
            <p:nvPr/>
          </p:nvSpPr>
          <p:spPr>
            <a:xfrm>
              <a:off x="980650" y="1501650"/>
              <a:ext cx="32300" cy="34850"/>
            </a:xfrm>
            <a:custGeom>
              <a:avLst/>
              <a:gdLst/>
              <a:ahLst/>
              <a:cxnLst/>
              <a:rect l="l" t="t" r="r" b="b"/>
              <a:pathLst>
                <a:path w="1292" h="1394" extrusionOk="0">
                  <a:moveTo>
                    <a:pt x="678" y="0"/>
                  </a:moveTo>
                  <a:cubicBezTo>
                    <a:pt x="319" y="0"/>
                    <a:pt x="23" y="304"/>
                    <a:pt x="10" y="690"/>
                  </a:cubicBezTo>
                  <a:cubicBezTo>
                    <a:pt x="1" y="1061"/>
                    <a:pt x="262" y="1380"/>
                    <a:pt x="598" y="1393"/>
                  </a:cubicBezTo>
                  <a:cubicBezTo>
                    <a:pt x="609" y="1393"/>
                    <a:pt x="620" y="1394"/>
                    <a:pt x="631" y="1394"/>
                  </a:cubicBezTo>
                  <a:cubicBezTo>
                    <a:pt x="969" y="1394"/>
                    <a:pt x="1235" y="1129"/>
                    <a:pt x="1261" y="761"/>
                  </a:cubicBezTo>
                  <a:cubicBezTo>
                    <a:pt x="1292" y="341"/>
                    <a:pt x="1040" y="5"/>
                    <a:pt x="686" y="0"/>
                  </a:cubicBezTo>
                  <a:cubicBezTo>
                    <a:pt x="684" y="0"/>
                    <a:pt x="681" y="0"/>
                    <a:pt x="678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617;p32">
              <a:extLst>
                <a:ext uri="{FF2B5EF4-FFF2-40B4-BE49-F238E27FC236}">
                  <a16:creationId xmlns:a16="http://schemas.microsoft.com/office/drawing/2014/main" xmlns="" id="{A2F82C66-80C3-428F-9FE2-78B613E1E74E}"/>
                </a:ext>
              </a:extLst>
            </p:cNvPr>
            <p:cNvSpPr/>
            <p:nvPr/>
          </p:nvSpPr>
          <p:spPr>
            <a:xfrm rot="4564602">
              <a:off x="2216926" y="1826253"/>
              <a:ext cx="705875" cy="583800"/>
            </a:xfrm>
            <a:custGeom>
              <a:avLst/>
              <a:gdLst/>
              <a:ahLst/>
              <a:cxnLst/>
              <a:rect l="l" t="t" r="r" b="b"/>
              <a:pathLst>
                <a:path w="28235" h="23352" extrusionOk="0">
                  <a:moveTo>
                    <a:pt x="9394" y="0"/>
                  </a:moveTo>
                  <a:cubicBezTo>
                    <a:pt x="6910" y="0"/>
                    <a:pt x="5158" y="589"/>
                    <a:pt x="3918" y="1445"/>
                  </a:cubicBezTo>
                  <a:cubicBezTo>
                    <a:pt x="3233" y="1913"/>
                    <a:pt x="2640" y="2515"/>
                    <a:pt x="2180" y="3213"/>
                  </a:cubicBezTo>
                  <a:cubicBezTo>
                    <a:pt x="443" y="5831"/>
                    <a:pt x="1" y="10433"/>
                    <a:pt x="6725" y="18197"/>
                  </a:cubicBezTo>
                  <a:cubicBezTo>
                    <a:pt x="9881" y="21841"/>
                    <a:pt x="13326" y="23351"/>
                    <a:pt x="16476" y="23351"/>
                  </a:cubicBezTo>
                  <a:cubicBezTo>
                    <a:pt x="20034" y="23351"/>
                    <a:pt x="23215" y="21424"/>
                    <a:pt x="25175" y="18467"/>
                  </a:cubicBezTo>
                  <a:cubicBezTo>
                    <a:pt x="25755" y="17600"/>
                    <a:pt x="26210" y="16654"/>
                    <a:pt x="26537" y="15664"/>
                  </a:cubicBezTo>
                  <a:cubicBezTo>
                    <a:pt x="28235" y="10442"/>
                    <a:pt x="25962" y="4243"/>
                    <a:pt x="17752" y="1573"/>
                  </a:cubicBezTo>
                  <a:cubicBezTo>
                    <a:pt x="14307" y="452"/>
                    <a:pt x="11570" y="0"/>
                    <a:pt x="9394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618;p32">
              <a:extLst>
                <a:ext uri="{FF2B5EF4-FFF2-40B4-BE49-F238E27FC236}">
                  <a16:creationId xmlns:a16="http://schemas.microsoft.com/office/drawing/2014/main" xmlns="" id="{0D70B900-9422-46B6-A79A-3FD5E78B7F60}"/>
                </a:ext>
              </a:extLst>
            </p:cNvPr>
            <p:cNvSpPr/>
            <p:nvPr/>
          </p:nvSpPr>
          <p:spPr>
            <a:xfrm>
              <a:off x="1484475" y="1972725"/>
              <a:ext cx="35375" cy="34075"/>
            </a:xfrm>
            <a:custGeom>
              <a:avLst/>
              <a:gdLst/>
              <a:ahLst/>
              <a:cxnLst/>
              <a:rect l="l" t="t" r="r" b="b"/>
              <a:pathLst>
                <a:path w="1415" h="1363" extrusionOk="0">
                  <a:moveTo>
                    <a:pt x="1123" y="253"/>
                  </a:moveTo>
                  <a:cubicBezTo>
                    <a:pt x="1388" y="487"/>
                    <a:pt x="1415" y="832"/>
                    <a:pt x="1189" y="1088"/>
                  </a:cubicBezTo>
                  <a:cubicBezTo>
                    <a:pt x="968" y="1345"/>
                    <a:pt x="606" y="1362"/>
                    <a:pt x="310" y="1110"/>
                  </a:cubicBezTo>
                  <a:cubicBezTo>
                    <a:pt x="40" y="880"/>
                    <a:pt x="0" y="487"/>
                    <a:pt x="230" y="235"/>
                  </a:cubicBezTo>
                  <a:cubicBezTo>
                    <a:pt x="447" y="1"/>
                    <a:pt x="845" y="9"/>
                    <a:pt x="1123" y="253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" name="Google Shape;619;p32">
              <a:extLst>
                <a:ext uri="{FF2B5EF4-FFF2-40B4-BE49-F238E27FC236}">
                  <a16:creationId xmlns:a16="http://schemas.microsoft.com/office/drawing/2014/main" xmlns="" id="{8F37AA0F-406F-4736-ABF5-E16CF729C914}"/>
                </a:ext>
              </a:extLst>
            </p:cNvPr>
            <p:cNvSpPr/>
            <p:nvPr/>
          </p:nvSpPr>
          <p:spPr>
            <a:xfrm rot="4564602">
              <a:off x="2557174" y="2083642"/>
              <a:ext cx="35400" cy="34075"/>
            </a:xfrm>
            <a:custGeom>
              <a:avLst/>
              <a:gdLst/>
              <a:ahLst/>
              <a:cxnLst/>
              <a:rect l="l" t="t" r="r" b="b"/>
              <a:pathLst>
                <a:path w="1416" h="1363" extrusionOk="0">
                  <a:moveTo>
                    <a:pt x="1124" y="253"/>
                  </a:moveTo>
                  <a:cubicBezTo>
                    <a:pt x="1389" y="483"/>
                    <a:pt x="1416" y="832"/>
                    <a:pt x="1190" y="1088"/>
                  </a:cubicBezTo>
                  <a:cubicBezTo>
                    <a:pt x="969" y="1345"/>
                    <a:pt x="606" y="1362"/>
                    <a:pt x="310" y="1110"/>
                  </a:cubicBezTo>
                  <a:cubicBezTo>
                    <a:pt x="41" y="876"/>
                    <a:pt x="1" y="487"/>
                    <a:pt x="231" y="235"/>
                  </a:cubicBezTo>
                  <a:cubicBezTo>
                    <a:pt x="447" y="1"/>
                    <a:pt x="845" y="9"/>
                    <a:pt x="1124" y="253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20;p32">
              <a:extLst>
                <a:ext uri="{FF2B5EF4-FFF2-40B4-BE49-F238E27FC236}">
                  <a16:creationId xmlns:a16="http://schemas.microsoft.com/office/drawing/2014/main" xmlns="" id="{D1E63274-6EDC-4ADD-A549-8E7D7977E6EA}"/>
                </a:ext>
              </a:extLst>
            </p:cNvPr>
            <p:cNvSpPr/>
            <p:nvPr/>
          </p:nvSpPr>
          <p:spPr>
            <a:xfrm>
              <a:off x="1658875" y="1656400"/>
              <a:ext cx="48225" cy="46875"/>
            </a:xfrm>
            <a:custGeom>
              <a:avLst/>
              <a:gdLst/>
              <a:ahLst/>
              <a:cxnLst/>
              <a:rect l="l" t="t" r="r" b="b"/>
              <a:pathLst>
                <a:path w="1929" h="1875" extrusionOk="0">
                  <a:moveTo>
                    <a:pt x="1641" y="1521"/>
                  </a:moveTo>
                  <a:cubicBezTo>
                    <a:pt x="1371" y="1853"/>
                    <a:pt x="845" y="1875"/>
                    <a:pt x="469" y="1574"/>
                  </a:cubicBezTo>
                  <a:cubicBezTo>
                    <a:pt x="80" y="1264"/>
                    <a:pt x="1" y="721"/>
                    <a:pt x="288" y="354"/>
                  </a:cubicBezTo>
                  <a:cubicBezTo>
                    <a:pt x="562" y="0"/>
                    <a:pt x="1097" y="0"/>
                    <a:pt x="1504" y="349"/>
                  </a:cubicBezTo>
                  <a:cubicBezTo>
                    <a:pt x="1867" y="672"/>
                    <a:pt x="1928" y="1167"/>
                    <a:pt x="1641" y="152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621;p32">
              <a:extLst>
                <a:ext uri="{FF2B5EF4-FFF2-40B4-BE49-F238E27FC236}">
                  <a16:creationId xmlns:a16="http://schemas.microsoft.com/office/drawing/2014/main" xmlns="" id="{02A29001-A5F6-4AE1-83D4-315F4562B5B8}"/>
                </a:ext>
              </a:extLst>
            </p:cNvPr>
            <p:cNvSpPr/>
            <p:nvPr/>
          </p:nvSpPr>
          <p:spPr>
            <a:xfrm rot="4564602">
              <a:off x="2487649" y="2067601"/>
              <a:ext cx="37725" cy="36700"/>
            </a:xfrm>
            <a:custGeom>
              <a:avLst/>
              <a:gdLst/>
              <a:ahLst/>
              <a:cxnLst/>
              <a:rect l="l" t="t" r="r" b="b"/>
              <a:pathLst>
                <a:path w="1509" h="1468" extrusionOk="0">
                  <a:moveTo>
                    <a:pt x="1283" y="1185"/>
                  </a:moveTo>
                  <a:cubicBezTo>
                    <a:pt x="1071" y="1446"/>
                    <a:pt x="660" y="1468"/>
                    <a:pt x="368" y="1229"/>
                  </a:cubicBezTo>
                  <a:cubicBezTo>
                    <a:pt x="72" y="995"/>
                    <a:pt x="1" y="566"/>
                    <a:pt x="226" y="274"/>
                  </a:cubicBezTo>
                  <a:cubicBezTo>
                    <a:pt x="439" y="0"/>
                    <a:pt x="859" y="0"/>
                    <a:pt x="1177" y="274"/>
                  </a:cubicBezTo>
                  <a:cubicBezTo>
                    <a:pt x="1464" y="522"/>
                    <a:pt x="1509" y="911"/>
                    <a:pt x="1283" y="1185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622;p32">
              <a:extLst>
                <a:ext uri="{FF2B5EF4-FFF2-40B4-BE49-F238E27FC236}">
                  <a16:creationId xmlns:a16="http://schemas.microsoft.com/office/drawing/2014/main" xmlns="" id="{9059D60B-DED8-4A76-ABE7-ACA0885F6AAB}"/>
                </a:ext>
              </a:extLst>
            </p:cNvPr>
            <p:cNvSpPr/>
            <p:nvPr/>
          </p:nvSpPr>
          <p:spPr>
            <a:xfrm rot="4564602">
              <a:off x="2640087" y="2109958"/>
              <a:ext cx="37700" cy="36725"/>
            </a:xfrm>
            <a:custGeom>
              <a:avLst/>
              <a:gdLst/>
              <a:ahLst/>
              <a:cxnLst/>
              <a:rect l="l" t="t" r="r" b="b"/>
              <a:pathLst>
                <a:path w="1508" h="1469" extrusionOk="0">
                  <a:moveTo>
                    <a:pt x="1282" y="1190"/>
                  </a:moveTo>
                  <a:cubicBezTo>
                    <a:pt x="1070" y="1446"/>
                    <a:pt x="659" y="1469"/>
                    <a:pt x="363" y="1234"/>
                  </a:cubicBezTo>
                  <a:cubicBezTo>
                    <a:pt x="62" y="991"/>
                    <a:pt x="0" y="567"/>
                    <a:pt x="221" y="279"/>
                  </a:cubicBezTo>
                  <a:cubicBezTo>
                    <a:pt x="438" y="1"/>
                    <a:pt x="853" y="1"/>
                    <a:pt x="1172" y="279"/>
                  </a:cubicBezTo>
                  <a:cubicBezTo>
                    <a:pt x="1459" y="527"/>
                    <a:pt x="1508" y="916"/>
                    <a:pt x="1282" y="119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623;p32">
              <a:extLst>
                <a:ext uri="{FF2B5EF4-FFF2-40B4-BE49-F238E27FC236}">
                  <a16:creationId xmlns:a16="http://schemas.microsoft.com/office/drawing/2014/main" xmlns="" id="{A4F82F90-C68C-44B6-858B-7CF7EB234E8C}"/>
                </a:ext>
              </a:extLst>
            </p:cNvPr>
            <p:cNvSpPr/>
            <p:nvPr/>
          </p:nvSpPr>
          <p:spPr>
            <a:xfrm rot="4564602">
              <a:off x="2444741" y="1673062"/>
              <a:ext cx="328975" cy="441475"/>
            </a:xfrm>
            <a:custGeom>
              <a:avLst/>
              <a:gdLst/>
              <a:ahLst/>
              <a:cxnLst/>
              <a:rect l="l" t="t" r="r" b="b"/>
              <a:pathLst>
                <a:path w="13159" h="17659" extrusionOk="0">
                  <a:moveTo>
                    <a:pt x="6992" y="249"/>
                  </a:moveTo>
                  <a:cubicBezTo>
                    <a:pt x="7236" y="249"/>
                    <a:pt x="7582" y="285"/>
                    <a:pt x="8047" y="380"/>
                  </a:cubicBezTo>
                  <a:cubicBezTo>
                    <a:pt x="9489" y="676"/>
                    <a:pt x="10550" y="1216"/>
                    <a:pt x="11208" y="1990"/>
                  </a:cubicBezTo>
                  <a:cubicBezTo>
                    <a:pt x="10864" y="2073"/>
                    <a:pt x="10485" y="2115"/>
                    <a:pt x="10096" y="2115"/>
                  </a:cubicBezTo>
                  <a:cubicBezTo>
                    <a:pt x="8772" y="2115"/>
                    <a:pt x="7321" y="1634"/>
                    <a:pt x="6641" y="681"/>
                  </a:cubicBezTo>
                  <a:cubicBezTo>
                    <a:pt x="6535" y="535"/>
                    <a:pt x="6491" y="411"/>
                    <a:pt x="6526" y="358"/>
                  </a:cubicBezTo>
                  <a:cubicBezTo>
                    <a:pt x="6566" y="297"/>
                    <a:pt x="6712" y="249"/>
                    <a:pt x="6992" y="249"/>
                  </a:cubicBezTo>
                  <a:close/>
                  <a:moveTo>
                    <a:pt x="5742" y="3305"/>
                  </a:moveTo>
                  <a:cubicBezTo>
                    <a:pt x="7188" y="3305"/>
                    <a:pt x="8808" y="4116"/>
                    <a:pt x="9763" y="5336"/>
                  </a:cubicBezTo>
                  <a:cubicBezTo>
                    <a:pt x="9948" y="5571"/>
                    <a:pt x="10103" y="5827"/>
                    <a:pt x="10231" y="6097"/>
                  </a:cubicBezTo>
                  <a:cubicBezTo>
                    <a:pt x="10015" y="6172"/>
                    <a:pt x="9789" y="6230"/>
                    <a:pt x="9564" y="6269"/>
                  </a:cubicBezTo>
                  <a:cubicBezTo>
                    <a:pt x="9248" y="6323"/>
                    <a:pt x="8900" y="6352"/>
                    <a:pt x="8536" y="6352"/>
                  </a:cubicBezTo>
                  <a:cubicBezTo>
                    <a:pt x="7226" y="6352"/>
                    <a:pt x="5703" y="5978"/>
                    <a:pt x="4714" y="5040"/>
                  </a:cubicBezTo>
                  <a:cubicBezTo>
                    <a:pt x="4453" y="4797"/>
                    <a:pt x="4050" y="4315"/>
                    <a:pt x="4280" y="3869"/>
                  </a:cubicBezTo>
                  <a:cubicBezTo>
                    <a:pt x="4289" y="3842"/>
                    <a:pt x="4302" y="3820"/>
                    <a:pt x="4320" y="3798"/>
                  </a:cubicBezTo>
                  <a:cubicBezTo>
                    <a:pt x="4546" y="3457"/>
                    <a:pt x="5058" y="3347"/>
                    <a:pt x="5461" y="3316"/>
                  </a:cubicBezTo>
                  <a:cubicBezTo>
                    <a:pt x="5554" y="3309"/>
                    <a:pt x="5648" y="3305"/>
                    <a:pt x="5742" y="3305"/>
                  </a:cubicBezTo>
                  <a:close/>
                  <a:moveTo>
                    <a:pt x="4082" y="6893"/>
                  </a:moveTo>
                  <a:cubicBezTo>
                    <a:pt x="4117" y="6893"/>
                    <a:pt x="4152" y="6895"/>
                    <a:pt x="4188" y="6897"/>
                  </a:cubicBezTo>
                  <a:cubicBezTo>
                    <a:pt x="5443" y="6968"/>
                    <a:pt x="6429" y="8140"/>
                    <a:pt x="6929" y="9209"/>
                  </a:cubicBezTo>
                  <a:cubicBezTo>
                    <a:pt x="7167" y="9718"/>
                    <a:pt x="7331" y="10253"/>
                    <a:pt x="7419" y="10806"/>
                  </a:cubicBezTo>
                  <a:cubicBezTo>
                    <a:pt x="7069" y="10880"/>
                    <a:pt x="6713" y="10918"/>
                    <a:pt x="6356" y="10918"/>
                  </a:cubicBezTo>
                  <a:cubicBezTo>
                    <a:pt x="6016" y="10918"/>
                    <a:pt x="5676" y="10884"/>
                    <a:pt x="5341" y="10814"/>
                  </a:cubicBezTo>
                  <a:cubicBezTo>
                    <a:pt x="4126" y="10562"/>
                    <a:pt x="2830" y="9744"/>
                    <a:pt x="2671" y="8498"/>
                  </a:cubicBezTo>
                  <a:cubicBezTo>
                    <a:pt x="2622" y="8157"/>
                    <a:pt x="2698" y="7808"/>
                    <a:pt x="2888" y="7521"/>
                  </a:cubicBezTo>
                  <a:cubicBezTo>
                    <a:pt x="2927" y="7459"/>
                    <a:pt x="2972" y="7397"/>
                    <a:pt x="3025" y="7344"/>
                  </a:cubicBezTo>
                  <a:cubicBezTo>
                    <a:pt x="3301" y="7055"/>
                    <a:pt x="3682" y="6893"/>
                    <a:pt x="4082" y="6893"/>
                  </a:cubicBezTo>
                  <a:close/>
                  <a:moveTo>
                    <a:pt x="707" y="10669"/>
                  </a:moveTo>
                  <a:cubicBezTo>
                    <a:pt x="967" y="10669"/>
                    <a:pt x="1443" y="10922"/>
                    <a:pt x="2255" y="12105"/>
                  </a:cubicBezTo>
                  <a:cubicBezTo>
                    <a:pt x="2777" y="12853"/>
                    <a:pt x="3153" y="13693"/>
                    <a:pt x="3365" y="14581"/>
                  </a:cubicBezTo>
                  <a:cubicBezTo>
                    <a:pt x="2530" y="14179"/>
                    <a:pt x="1738" y="13485"/>
                    <a:pt x="1119" y="12592"/>
                  </a:cubicBezTo>
                  <a:cubicBezTo>
                    <a:pt x="810" y="12145"/>
                    <a:pt x="314" y="11283"/>
                    <a:pt x="421" y="10872"/>
                  </a:cubicBezTo>
                  <a:cubicBezTo>
                    <a:pt x="429" y="10841"/>
                    <a:pt x="443" y="10814"/>
                    <a:pt x="456" y="10788"/>
                  </a:cubicBezTo>
                  <a:cubicBezTo>
                    <a:pt x="483" y="10748"/>
                    <a:pt x="522" y="10717"/>
                    <a:pt x="562" y="10699"/>
                  </a:cubicBezTo>
                  <a:cubicBezTo>
                    <a:pt x="600" y="10682"/>
                    <a:pt x="648" y="10669"/>
                    <a:pt x="707" y="10669"/>
                  </a:cubicBezTo>
                  <a:close/>
                  <a:moveTo>
                    <a:pt x="6681" y="0"/>
                  </a:moveTo>
                  <a:cubicBezTo>
                    <a:pt x="6403" y="49"/>
                    <a:pt x="6332" y="159"/>
                    <a:pt x="6296" y="212"/>
                  </a:cubicBezTo>
                  <a:cubicBezTo>
                    <a:pt x="6195" y="371"/>
                    <a:pt x="6235" y="584"/>
                    <a:pt x="6420" y="840"/>
                  </a:cubicBezTo>
                  <a:cubicBezTo>
                    <a:pt x="7152" y="1867"/>
                    <a:pt x="8710" y="2387"/>
                    <a:pt x="10122" y="2387"/>
                  </a:cubicBezTo>
                  <a:cubicBezTo>
                    <a:pt x="10571" y="2387"/>
                    <a:pt x="11006" y="2334"/>
                    <a:pt x="11394" y="2228"/>
                  </a:cubicBezTo>
                  <a:cubicBezTo>
                    <a:pt x="11633" y="2564"/>
                    <a:pt x="11810" y="2940"/>
                    <a:pt x="11911" y="3343"/>
                  </a:cubicBezTo>
                  <a:cubicBezTo>
                    <a:pt x="12075" y="3970"/>
                    <a:pt x="11995" y="4536"/>
                    <a:pt x="11677" y="5027"/>
                  </a:cubicBezTo>
                  <a:cubicBezTo>
                    <a:pt x="11421" y="5434"/>
                    <a:pt x="11001" y="5765"/>
                    <a:pt x="10483" y="5995"/>
                  </a:cubicBezTo>
                  <a:cubicBezTo>
                    <a:pt x="10351" y="5699"/>
                    <a:pt x="10178" y="5420"/>
                    <a:pt x="9979" y="5164"/>
                  </a:cubicBezTo>
                  <a:cubicBezTo>
                    <a:pt x="8977" y="3880"/>
                    <a:pt x="7271" y="3030"/>
                    <a:pt x="5744" y="3030"/>
                  </a:cubicBezTo>
                  <a:cubicBezTo>
                    <a:pt x="5641" y="3030"/>
                    <a:pt x="5539" y="3034"/>
                    <a:pt x="5439" y="3042"/>
                  </a:cubicBezTo>
                  <a:cubicBezTo>
                    <a:pt x="4939" y="3077"/>
                    <a:pt x="4294" y="3232"/>
                    <a:pt x="4037" y="3740"/>
                  </a:cubicBezTo>
                  <a:cubicBezTo>
                    <a:pt x="3816" y="4183"/>
                    <a:pt x="3993" y="4731"/>
                    <a:pt x="4528" y="5235"/>
                  </a:cubicBezTo>
                  <a:cubicBezTo>
                    <a:pt x="5572" y="6226"/>
                    <a:pt x="7172" y="6620"/>
                    <a:pt x="8546" y="6620"/>
                  </a:cubicBezTo>
                  <a:cubicBezTo>
                    <a:pt x="8924" y="6620"/>
                    <a:pt x="9285" y="6590"/>
                    <a:pt x="9612" y="6535"/>
                  </a:cubicBezTo>
                  <a:cubicBezTo>
                    <a:pt x="9856" y="6490"/>
                    <a:pt x="10099" y="6429"/>
                    <a:pt x="10333" y="6345"/>
                  </a:cubicBezTo>
                  <a:lnTo>
                    <a:pt x="10333" y="6345"/>
                  </a:lnTo>
                  <a:cubicBezTo>
                    <a:pt x="10740" y="7437"/>
                    <a:pt x="10554" y="8613"/>
                    <a:pt x="9776" y="9492"/>
                  </a:cubicBezTo>
                  <a:cubicBezTo>
                    <a:pt x="9250" y="10089"/>
                    <a:pt x="8507" y="10518"/>
                    <a:pt x="7685" y="10739"/>
                  </a:cubicBezTo>
                  <a:cubicBezTo>
                    <a:pt x="7592" y="10169"/>
                    <a:pt x="7419" y="9616"/>
                    <a:pt x="7176" y="9090"/>
                  </a:cubicBezTo>
                  <a:cubicBezTo>
                    <a:pt x="6641" y="7949"/>
                    <a:pt x="5580" y="6698"/>
                    <a:pt x="4201" y="6623"/>
                  </a:cubicBezTo>
                  <a:cubicBezTo>
                    <a:pt x="4161" y="6620"/>
                    <a:pt x="4121" y="6619"/>
                    <a:pt x="4082" y="6619"/>
                  </a:cubicBezTo>
                  <a:cubicBezTo>
                    <a:pt x="3611" y="6619"/>
                    <a:pt x="3156" y="6811"/>
                    <a:pt x="2826" y="7154"/>
                  </a:cubicBezTo>
                  <a:cubicBezTo>
                    <a:pt x="2485" y="7525"/>
                    <a:pt x="2331" y="8029"/>
                    <a:pt x="2401" y="8529"/>
                  </a:cubicBezTo>
                  <a:cubicBezTo>
                    <a:pt x="2578" y="9912"/>
                    <a:pt x="3975" y="10806"/>
                    <a:pt x="5284" y="11080"/>
                  </a:cubicBezTo>
                  <a:cubicBezTo>
                    <a:pt x="5639" y="11152"/>
                    <a:pt x="6000" y="11189"/>
                    <a:pt x="6361" y="11189"/>
                  </a:cubicBezTo>
                  <a:cubicBezTo>
                    <a:pt x="6728" y="11189"/>
                    <a:pt x="7094" y="11151"/>
                    <a:pt x="7455" y="11075"/>
                  </a:cubicBezTo>
                  <a:lnTo>
                    <a:pt x="7455" y="11075"/>
                  </a:lnTo>
                  <a:cubicBezTo>
                    <a:pt x="7548" y="11937"/>
                    <a:pt x="7437" y="12777"/>
                    <a:pt x="7114" y="13472"/>
                  </a:cubicBezTo>
                  <a:cubicBezTo>
                    <a:pt x="6681" y="14408"/>
                    <a:pt x="5830" y="14954"/>
                    <a:pt x="4859" y="14954"/>
                  </a:cubicBezTo>
                  <a:cubicBezTo>
                    <a:pt x="4670" y="14954"/>
                    <a:pt x="4476" y="14933"/>
                    <a:pt x="4280" y="14891"/>
                  </a:cubicBezTo>
                  <a:cubicBezTo>
                    <a:pt x="4073" y="14847"/>
                    <a:pt x="3874" y="14789"/>
                    <a:pt x="3675" y="14710"/>
                  </a:cubicBezTo>
                  <a:cubicBezTo>
                    <a:pt x="3454" y="13556"/>
                    <a:pt x="2923" y="12592"/>
                    <a:pt x="2481" y="11946"/>
                  </a:cubicBezTo>
                  <a:cubicBezTo>
                    <a:pt x="1765" y="10902"/>
                    <a:pt x="1181" y="10387"/>
                    <a:pt x="712" y="10387"/>
                  </a:cubicBezTo>
                  <a:cubicBezTo>
                    <a:pt x="619" y="10387"/>
                    <a:pt x="531" y="10407"/>
                    <a:pt x="447" y="10447"/>
                  </a:cubicBezTo>
                  <a:cubicBezTo>
                    <a:pt x="301" y="10518"/>
                    <a:pt x="195" y="10646"/>
                    <a:pt x="155" y="10801"/>
                  </a:cubicBezTo>
                  <a:cubicBezTo>
                    <a:pt x="1" y="11394"/>
                    <a:pt x="681" y="12437"/>
                    <a:pt x="894" y="12742"/>
                  </a:cubicBezTo>
                  <a:cubicBezTo>
                    <a:pt x="1588" y="13741"/>
                    <a:pt x="2485" y="14502"/>
                    <a:pt x="3436" y="14908"/>
                  </a:cubicBezTo>
                  <a:cubicBezTo>
                    <a:pt x="3467" y="15099"/>
                    <a:pt x="3489" y="15289"/>
                    <a:pt x="3502" y="15479"/>
                  </a:cubicBezTo>
                  <a:cubicBezTo>
                    <a:pt x="3546" y="16164"/>
                    <a:pt x="3418" y="16805"/>
                    <a:pt x="3228" y="17415"/>
                  </a:cubicBezTo>
                  <a:lnTo>
                    <a:pt x="3431" y="17659"/>
                  </a:lnTo>
                  <a:cubicBezTo>
                    <a:pt x="3666" y="16978"/>
                    <a:pt x="3829" y="16244"/>
                    <a:pt x="3776" y="15461"/>
                  </a:cubicBezTo>
                  <a:cubicBezTo>
                    <a:pt x="3767" y="15311"/>
                    <a:pt x="3750" y="15165"/>
                    <a:pt x="3732" y="15019"/>
                  </a:cubicBezTo>
                  <a:lnTo>
                    <a:pt x="3732" y="15019"/>
                  </a:lnTo>
                  <a:cubicBezTo>
                    <a:pt x="3896" y="15076"/>
                    <a:pt x="4059" y="15121"/>
                    <a:pt x="4227" y="15156"/>
                  </a:cubicBezTo>
                  <a:cubicBezTo>
                    <a:pt x="4446" y="15204"/>
                    <a:pt x="4662" y="15227"/>
                    <a:pt x="4873" y="15227"/>
                  </a:cubicBezTo>
                  <a:cubicBezTo>
                    <a:pt x="5945" y="15227"/>
                    <a:pt x="6882" y="14625"/>
                    <a:pt x="7362" y="13587"/>
                  </a:cubicBezTo>
                  <a:cubicBezTo>
                    <a:pt x="7707" y="12839"/>
                    <a:pt x="7826" y="11937"/>
                    <a:pt x="7720" y="11013"/>
                  </a:cubicBezTo>
                  <a:cubicBezTo>
                    <a:pt x="8609" y="10779"/>
                    <a:pt x="9413" y="10319"/>
                    <a:pt x="9979" y="9674"/>
                  </a:cubicBezTo>
                  <a:cubicBezTo>
                    <a:pt x="10085" y="9554"/>
                    <a:pt x="10183" y="9431"/>
                    <a:pt x="10271" y="9298"/>
                  </a:cubicBezTo>
                  <a:cubicBezTo>
                    <a:pt x="10872" y="8392"/>
                    <a:pt x="10979" y="7286"/>
                    <a:pt x="10589" y="6247"/>
                  </a:cubicBezTo>
                  <a:cubicBezTo>
                    <a:pt x="11147" y="6004"/>
                    <a:pt x="11598" y="5642"/>
                    <a:pt x="11894" y="5199"/>
                  </a:cubicBezTo>
                  <a:lnTo>
                    <a:pt x="11907" y="5177"/>
                  </a:lnTo>
                  <a:cubicBezTo>
                    <a:pt x="12265" y="4625"/>
                    <a:pt x="12358" y="3966"/>
                    <a:pt x="12177" y="3272"/>
                  </a:cubicBezTo>
                  <a:cubicBezTo>
                    <a:pt x="12071" y="2869"/>
                    <a:pt x="11903" y="2485"/>
                    <a:pt x="11668" y="2140"/>
                  </a:cubicBezTo>
                  <a:cubicBezTo>
                    <a:pt x="12292" y="1914"/>
                    <a:pt x="12774" y="1525"/>
                    <a:pt x="13158" y="1043"/>
                  </a:cubicBezTo>
                  <a:lnTo>
                    <a:pt x="12866" y="964"/>
                  </a:lnTo>
                  <a:cubicBezTo>
                    <a:pt x="12508" y="1402"/>
                    <a:pt x="12035" y="1729"/>
                    <a:pt x="11500" y="1910"/>
                  </a:cubicBezTo>
                  <a:cubicBezTo>
                    <a:pt x="10806" y="1039"/>
                    <a:pt x="9670" y="433"/>
                    <a:pt x="8100" y="115"/>
                  </a:cubicBezTo>
                  <a:cubicBezTo>
                    <a:pt x="7950" y="84"/>
                    <a:pt x="7813" y="58"/>
                    <a:pt x="7685" y="40"/>
                  </a:cubicBezTo>
                  <a:cubicBezTo>
                    <a:pt x="7335" y="18"/>
                    <a:pt x="7004" y="4"/>
                    <a:pt x="6681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624;p32">
              <a:extLst>
                <a:ext uri="{FF2B5EF4-FFF2-40B4-BE49-F238E27FC236}">
                  <a16:creationId xmlns:a16="http://schemas.microsoft.com/office/drawing/2014/main" xmlns="" id="{5901BA73-A5D9-4AE8-BD14-2C74B17238B7}"/>
                </a:ext>
              </a:extLst>
            </p:cNvPr>
            <p:cNvSpPr/>
            <p:nvPr/>
          </p:nvSpPr>
          <p:spPr>
            <a:xfrm rot="4564602">
              <a:off x="2381712" y="2017450"/>
              <a:ext cx="361550" cy="460650"/>
            </a:xfrm>
            <a:custGeom>
              <a:avLst/>
              <a:gdLst/>
              <a:ahLst/>
              <a:cxnLst/>
              <a:rect l="l" t="t" r="r" b="b"/>
              <a:pathLst>
                <a:path w="14462" h="18426" extrusionOk="0">
                  <a:moveTo>
                    <a:pt x="11150" y="2472"/>
                  </a:moveTo>
                  <a:lnTo>
                    <a:pt x="11150" y="2472"/>
                  </a:lnTo>
                  <a:cubicBezTo>
                    <a:pt x="11999" y="2857"/>
                    <a:pt x="12782" y="3564"/>
                    <a:pt x="13379" y="4497"/>
                  </a:cubicBezTo>
                  <a:cubicBezTo>
                    <a:pt x="13737" y="5063"/>
                    <a:pt x="14126" y="5872"/>
                    <a:pt x="14015" y="6301"/>
                  </a:cubicBezTo>
                  <a:cubicBezTo>
                    <a:pt x="13993" y="6394"/>
                    <a:pt x="13927" y="6478"/>
                    <a:pt x="13843" y="6526"/>
                  </a:cubicBezTo>
                  <a:cubicBezTo>
                    <a:pt x="13799" y="6550"/>
                    <a:pt x="13744" y="6567"/>
                    <a:pt x="13675" y="6567"/>
                  </a:cubicBezTo>
                  <a:cubicBezTo>
                    <a:pt x="13405" y="6567"/>
                    <a:pt x="12934" y="6302"/>
                    <a:pt x="12176" y="5107"/>
                  </a:cubicBezTo>
                  <a:cubicBezTo>
                    <a:pt x="11663" y="4302"/>
                    <a:pt x="11318" y="3409"/>
                    <a:pt x="11150" y="2472"/>
                  </a:cubicBezTo>
                  <a:close/>
                  <a:moveTo>
                    <a:pt x="8123" y="6577"/>
                  </a:moveTo>
                  <a:cubicBezTo>
                    <a:pt x="8393" y="6577"/>
                    <a:pt x="8663" y="6598"/>
                    <a:pt x="8931" y="6641"/>
                  </a:cubicBezTo>
                  <a:cubicBezTo>
                    <a:pt x="10165" y="6849"/>
                    <a:pt x="11456" y="7658"/>
                    <a:pt x="11553" y="8993"/>
                  </a:cubicBezTo>
                  <a:cubicBezTo>
                    <a:pt x="11593" y="9471"/>
                    <a:pt x="11429" y="9939"/>
                    <a:pt x="11102" y="10293"/>
                  </a:cubicBezTo>
                  <a:cubicBezTo>
                    <a:pt x="10791" y="10625"/>
                    <a:pt x="10360" y="10815"/>
                    <a:pt x="9910" y="10815"/>
                  </a:cubicBezTo>
                  <a:cubicBezTo>
                    <a:pt x="9905" y="10815"/>
                    <a:pt x="9900" y="10815"/>
                    <a:pt x="9895" y="10815"/>
                  </a:cubicBezTo>
                  <a:cubicBezTo>
                    <a:pt x="8604" y="10806"/>
                    <a:pt x="7653" y="9599"/>
                    <a:pt x="7193" y="8472"/>
                  </a:cubicBezTo>
                  <a:cubicBezTo>
                    <a:pt x="6968" y="7923"/>
                    <a:pt x="6826" y="7349"/>
                    <a:pt x="6769" y="6761"/>
                  </a:cubicBezTo>
                  <a:cubicBezTo>
                    <a:pt x="7211" y="6638"/>
                    <a:pt x="7667" y="6577"/>
                    <a:pt x="8123" y="6577"/>
                  </a:cubicBezTo>
                  <a:close/>
                  <a:moveTo>
                    <a:pt x="5739" y="11614"/>
                  </a:moveTo>
                  <a:cubicBezTo>
                    <a:pt x="7002" y="11614"/>
                    <a:pt x="8377" y="11958"/>
                    <a:pt x="9263" y="12831"/>
                  </a:cubicBezTo>
                  <a:cubicBezTo>
                    <a:pt x="9515" y="13083"/>
                    <a:pt x="9904" y="13578"/>
                    <a:pt x="9647" y="14078"/>
                  </a:cubicBezTo>
                  <a:cubicBezTo>
                    <a:pt x="9417" y="14524"/>
                    <a:pt x="8834" y="14683"/>
                    <a:pt x="8387" y="14741"/>
                  </a:cubicBezTo>
                  <a:cubicBezTo>
                    <a:pt x="8224" y="14762"/>
                    <a:pt x="8059" y="14772"/>
                    <a:pt x="7893" y="14772"/>
                  </a:cubicBezTo>
                  <a:cubicBezTo>
                    <a:pt x="6457" y="14772"/>
                    <a:pt x="4934" y="14004"/>
                    <a:pt x="4054" y="12791"/>
                  </a:cubicBezTo>
                  <a:cubicBezTo>
                    <a:pt x="3873" y="12548"/>
                    <a:pt x="3723" y="12278"/>
                    <a:pt x="3612" y="11991"/>
                  </a:cubicBezTo>
                  <a:cubicBezTo>
                    <a:pt x="3842" y="11898"/>
                    <a:pt x="4081" y="11818"/>
                    <a:pt x="4324" y="11765"/>
                  </a:cubicBezTo>
                  <a:cubicBezTo>
                    <a:pt x="4753" y="11669"/>
                    <a:pt x="5237" y="11614"/>
                    <a:pt x="5739" y="11614"/>
                  </a:cubicBezTo>
                  <a:close/>
                  <a:moveTo>
                    <a:pt x="3814" y="16253"/>
                  </a:moveTo>
                  <a:cubicBezTo>
                    <a:pt x="5215" y="16253"/>
                    <a:pt x="6514" y="16834"/>
                    <a:pt x="7039" y="17632"/>
                  </a:cubicBezTo>
                  <a:cubicBezTo>
                    <a:pt x="7101" y="17721"/>
                    <a:pt x="7193" y="17889"/>
                    <a:pt x="7136" y="17982"/>
                  </a:cubicBezTo>
                  <a:cubicBezTo>
                    <a:pt x="7079" y="18066"/>
                    <a:pt x="6882" y="18134"/>
                    <a:pt x="6498" y="18134"/>
                  </a:cubicBezTo>
                  <a:cubicBezTo>
                    <a:pt x="6260" y="18134"/>
                    <a:pt x="5950" y="18108"/>
                    <a:pt x="5558" y="18044"/>
                  </a:cubicBezTo>
                  <a:cubicBezTo>
                    <a:pt x="4081" y="17800"/>
                    <a:pt x="3015" y="17270"/>
                    <a:pt x="2374" y="16470"/>
                  </a:cubicBezTo>
                  <a:cubicBezTo>
                    <a:pt x="2848" y="16320"/>
                    <a:pt x="3337" y="16253"/>
                    <a:pt x="3814" y="16253"/>
                  </a:cubicBezTo>
                  <a:close/>
                  <a:moveTo>
                    <a:pt x="10974" y="0"/>
                  </a:moveTo>
                  <a:cubicBezTo>
                    <a:pt x="10841" y="500"/>
                    <a:pt x="10775" y="1017"/>
                    <a:pt x="10775" y="1535"/>
                  </a:cubicBezTo>
                  <a:cubicBezTo>
                    <a:pt x="10775" y="1698"/>
                    <a:pt x="10788" y="1866"/>
                    <a:pt x="10801" y="2025"/>
                  </a:cubicBezTo>
                  <a:cubicBezTo>
                    <a:pt x="10633" y="1972"/>
                    <a:pt x="10461" y="1928"/>
                    <a:pt x="10284" y="1902"/>
                  </a:cubicBezTo>
                  <a:cubicBezTo>
                    <a:pt x="10112" y="1871"/>
                    <a:pt x="9940" y="1857"/>
                    <a:pt x="9771" y="1857"/>
                  </a:cubicBezTo>
                  <a:cubicBezTo>
                    <a:pt x="8602" y="1857"/>
                    <a:pt x="7535" y="2560"/>
                    <a:pt x="6964" y="3750"/>
                  </a:cubicBezTo>
                  <a:cubicBezTo>
                    <a:pt x="6566" y="4576"/>
                    <a:pt x="6398" y="5558"/>
                    <a:pt x="6464" y="6553"/>
                  </a:cubicBezTo>
                  <a:cubicBezTo>
                    <a:pt x="5527" y="6849"/>
                    <a:pt x="4669" y="7388"/>
                    <a:pt x="4050" y="8113"/>
                  </a:cubicBezTo>
                  <a:cubicBezTo>
                    <a:pt x="3121" y="9197"/>
                    <a:pt x="2847" y="10585"/>
                    <a:pt x="3250" y="11841"/>
                  </a:cubicBezTo>
                  <a:cubicBezTo>
                    <a:pt x="2803" y="12053"/>
                    <a:pt x="2410" y="12353"/>
                    <a:pt x="2078" y="12720"/>
                  </a:cubicBezTo>
                  <a:cubicBezTo>
                    <a:pt x="1486" y="13401"/>
                    <a:pt x="1265" y="14232"/>
                    <a:pt x="1446" y="15121"/>
                  </a:cubicBezTo>
                  <a:cubicBezTo>
                    <a:pt x="1530" y="15550"/>
                    <a:pt x="1689" y="15961"/>
                    <a:pt x="1919" y="16333"/>
                  </a:cubicBezTo>
                  <a:cubicBezTo>
                    <a:pt x="1088" y="16677"/>
                    <a:pt x="473" y="17292"/>
                    <a:pt x="0" y="18030"/>
                  </a:cubicBezTo>
                  <a:cubicBezTo>
                    <a:pt x="93" y="18070"/>
                    <a:pt x="181" y="18110"/>
                    <a:pt x="270" y="18145"/>
                  </a:cubicBezTo>
                  <a:cubicBezTo>
                    <a:pt x="725" y="17451"/>
                    <a:pt x="1304" y="16881"/>
                    <a:pt x="2082" y="16576"/>
                  </a:cubicBezTo>
                  <a:cubicBezTo>
                    <a:pt x="2763" y="17478"/>
                    <a:pt x="3908" y="18066"/>
                    <a:pt x="5509" y="18331"/>
                  </a:cubicBezTo>
                  <a:cubicBezTo>
                    <a:pt x="5927" y="18399"/>
                    <a:pt x="6249" y="18425"/>
                    <a:pt x="6499" y="18425"/>
                  </a:cubicBezTo>
                  <a:cubicBezTo>
                    <a:pt x="7161" y="18425"/>
                    <a:pt x="7312" y="18240"/>
                    <a:pt x="7370" y="18150"/>
                  </a:cubicBezTo>
                  <a:lnTo>
                    <a:pt x="7379" y="18136"/>
                  </a:lnTo>
                  <a:cubicBezTo>
                    <a:pt x="7490" y="17964"/>
                    <a:pt x="7459" y="17743"/>
                    <a:pt x="7282" y="17473"/>
                  </a:cubicBezTo>
                  <a:cubicBezTo>
                    <a:pt x="6620" y="16473"/>
                    <a:pt x="5192" y="15987"/>
                    <a:pt x="3814" y="15987"/>
                  </a:cubicBezTo>
                  <a:cubicBezTo>
                    <a:pt x="3248" y="15987"/>
                    <a:pt x="2690" y="16069"/>
                    <a:pt x="2197" y="16231"/>
                  </a:cubicBezTo>
                  <a:cubicBezTo>
                    <a:pt x="1968" y="15877"/>
                    <a:pt x="1808" y="15479"/>
                    <a:pt x="1729" y="15068"/>
                  </a:cubicBezTo>
                  <a:cubicBezTo>
                    <a:pt x="1446" y="13689"/>
                    <a:pt x="2264" y="12663"/>
                    <a:pt x="3347" y="12119"/>
                  </a:cubicBezTo>
                  <a:cubicBezTo>
                    <a:pt x="3466" y="12420"/>
                    <a:pt x="3625" y="12707"/>
                    <a:pt x="3820" y="12968"/>
                  </a:cubicBezTo>
                  <a:cubicBezTo>
                    <a:pt x="4751" y="14251"/>
                    <a:pt x="6367" y="15066"/>
                    <a:pt x="7895" y="15066"/>
                  </a:cubicBezTo>
                  <a:cubicBezTo>
                    <a:pt x="8072" y="15066"/>
                    <a:pt x="8249" y="15055"/>
                    <a:pt x="8423" y="15033"/>
                  </a:cubicBezTo>
                  <a:cubicBezTo>
                    <a:pt x="8935" y="14966"/>
                    <a:pt x="9612" y="14767"/>
                    <a:pt x="9899" y="14215"/>
                  </a:cubicBezTo>
                  <a:cubicBezTo>
                    <a:pt x="10151" y="13728"/>
                    <a:pt x="9992" y="13149"/>
                    <a:pt x="9462" y="12628"/>
                  </a:cubicBezTo>
                  <a:cubicBezTo>
                    <a:pt x="8518" y="11697"/>
                    <a:pt x="7061" y="11330"/>
                    <a:pt x="5728" y="11330"/>
                  </a:cubicBezTo>
                  <a:cubicBezTo>
                    <a:pt x="5206" y="11330"/>
                    <a:pt x="4703" y="11386"/>
                    <a:pt x="4258" y="11487"/>
                  </a:cubicBezTo>
                  <a:cubicBezTo>
                    <a:pt x="4001" y="11544"/>
                    <a:pt x="3754" y="11624"/>
                    <a:pt x="3515" y="11721"/>
                  </a:cubicBezTo>
                  <a:cubicBezTo>
                    <a:pt x="3157" y="10567"/>
                    <a:pt x="3418" y="9289"/>
                    <a:pt x="4267" y="8304"/>
                  </a:cubicBezTo>
                  <a:cubicBezTo>
                    <a:pt x="4841" y="7632"/>
                    <a:pt x="5628" y="7132"/>
                    <a:pt x="6486" y="6845"/>
                  </a:cubicBezTo>
                  <a:cubicBezTo>
                    <a:pt x="6552" y="7441"/>
                    <a:pt x="6698" y="8025"/>
                    <a:pt x="6924" y="8582"/>
                  </a:cubicBezTo>
                  <a:cubicBezTo>
                    <a:pt x="7423" y="9794"/>
                    <a:pt x="8458" y="11093"/>
                    <a:pt x="9890" y="11102"/>
                  </a:cubicBezTo>
                  <a:cubicBezTo>
                    <a:pt x="10430" y="11102"/>
                    <a:pt x="10943" y="10881"/>
                    <a:pt x="11310" y="10488"/>
                  </a:cubicBezTo>
                  <a:cubicBezTo>
                    <a:pt x="11690" y="10076"/>
                    <a:pt x="11880" y="9528"/>
                    <a:pt x="11840" y="8971"/>
                  </a:cubicBezTo>
                  <a:cubicBezTo>
                    <a:pt x="11730" y="7481"/>
                    <a:pt x="10319" y="6584"/>
                    <a:pt x="8975" y="6358"/>
                  </a:cubicBezTo>
                  <a:cubicBezTo>
                    <a:pt x="8691" y="6311"/>
                    <a:pt x="8405" y="6287"/>
                    <a:pt x="8118" y="6287"/>
                  </a:cubicBezTo>
                  <a:cubicBezTo>
                    <a:pt x="7656" y="6287"/>
                    <a:pt x="7195" y="6349"/>
                    <a:pt x="6747" y="6469"/>
                  </a:cubicBezTo>
                  <a:cubicBezTo>
                    <a:pt x="6698" y="5549"/>
                    <a:pt x="6857" y="4638"/>
                    <a:pt x="7224" y="3873"/>
                  </a:cubicBezTo>
                  <a:cubicBezTo>
                    <a:pt x="7747" y="2785"/>
                    <a:pt x="8722" y="2141"/>
                    <a:pt x="9782" y="2141"/>
                  </a:cubicBezTo>
                  <a:cubicBezTo>
                    <a:pt x="9932" y="2141"/>
                    <a:pt x="10083" y="2154"/>
                    <a:pt x="10235" y="2180"/>
                  </a:cubicBezTo>
                  <a:cubicBezTo>
                    <a:pt x="10443" y="2215"/>
                    <a:pt x="10642" y="2273"/>
                    <a:pt x="10841" y="2344"/>
                  </a:cubicBezTo>
                  <a:cubicBezTo>
                    <a:pt x="11013" y="3573"/>
                    <a:pt x="11509" y="4585"/>
                    <a:pt x="11933" y="5257"/>
                  </a:cubicBezTo>
                  <a:cubicBezTo>
                    <a:pt x="12604" y="6320"/>
                    <a:pt x="13185" y="6856"/>
                    <a:pt x="13670" y="6856"/>
                  </a:cubicBezTo>
                  <a:cubicBezTo>
                    <a:pt x="13777" y="6856"/>
                    <a:pt x="13879" y="6830"/>
                    <a:pt x="13976" y="6778"/>
                  </a:cubicBezTo>
                  <a:cubicBezTo>
                    <a:pt x="14135" y="6694"/>
                    <a:pt x="14250" y="6544"/>
                    <a:pt x="14290" y="6371"/>
                  </a:cubicBezTo>
                  <a:cubicBezTo>
                    <a:pt x="14462" y="5722"/>
                    <a:pt x="13821" y="4652"/>
                    <a:pt x="13622" y="4342"/>
                  </a:cubicBezTo>
                  <a:cubicBezTo>
                    <a:pt x="12950" y="3303"/>
                    <a:pt x="12061" y="2529"/>
                    <a:pt x="11102" y="2136"/>
                  </a:cubicBezTo>
                  <a:cubicBezTo>
                    <a:pt x="11080" y="1941"/>
                    <a:pt x="11066" y="1738"/>
                    <a:pt x="11062" y="1530"/>
                  </a:cubicBezTo>
                  <a:cubicBezTo>
                    <a:pt x="11062" y="1084"/>
                    <a:pt x="11115" y="637"/>
                    <a:pt x="11221" y="204"/>
                  </a:cubicBezTo>
                  <a:cubicBezTo>
                    <a:pt x="11142" y="133"/>
                    <a:pt x="11058" y="67"/>
                    <a:pt x="10974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" name="Google Shape;625;p32">
              <a:extLst>
                <a:ext uri="{FF2B5EF4-FFF2-40B4-BE49-F238E27FC236}">
                  <a16:creationId xmlns:a16="http://schemas.microsoft.com/office/drawing/2014/main" xmlns="" id="{407952B4-F253-46B7-BF5E-142BAB177189}"/>
                </a:ext>
              </a:extLst>
            </p:cNvPr>
            <p:cNvSpPr/>
            <p:nvPr/>
          </p:nvSpPr>
          <p:spPr>
            <a:xfrm>
              <a:off x="1414500" y="2032075"/>
              <a:ext cx="44125" cy="39925"/>
            </a:xfrm>
            <a:custGeom>
              <a:avLst/>
              <a:gdLst/>
              <a:ahLst/>
              <a:cxnLst/>
              <a:rect l="l" t="t" r="r" b="b"/>
              <a:pathLst>
                <a:path w="1765" h="1597" extrusionOk="0">
                  <a:moveTo>
                    <a:pt x="680" y="1"/>
                  </a:moveTo>
                  <a:cubicBezTo>
                    <a:pt x="460" y="1"/>
                    <a:pt x="257" y="89"/>
                    <a:pt x="120" y="266"/>
                  </a:cubicBezTo>
                  <a:cubicBezTo>
                    <a:pt x="71" y="332"/>
                    <a:pt x="27" y="408"/>
                    <a:pt x="0" y="487"/>
                  </a:cubicBezTo>
                  <a:cubicBezTo>
                    <a:pt x="420" y="890"/>
                    <a:pt x="845" y="1261"/>
                    <a:pt x="1274" y="1597"/>
                  </a:cubicBezTo>
                  <a:cubicBezTo>
                    <a:pt x="1349" y="1553"/>
                    <a:pt x="1420" y="1500"/>
                    <a:pt x="1477" y="1429"/>
                  </a:cubicBezTo>
                  <a:cubicBezTo>
                    <a:pt x="1764" y="1080"/>
                    <a:pt x="1703" y="584"/>
                    <a:pt x="1336" y="266"/>
                  </a:cubicBezTo>
                  <a:cubicBezTo>
                    <a:pt x="1134" y="89"/>
                    <a:pt x="899" y="1"/>
                    <a:pt x="680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" name="Google Shape;626;p32">
              <a:extLst>
                <a:ext uri="{FF2B5EF4-FFF2-40B4-BE49-F238E27FC236}">
                  <a16:creationId xmlns:a16="http://schemas.microsoft.com/office/drawing/2014/main" xmlns="" id="{ECC841E7-1442-4B67-A103-973C8332590D}"/>
                </a:ext>
              </a:extLst>
            </p:cNvPr>
            <p:cNvSpPr/>
            <p:nvPr/>
          </p:nvSpPr>
          <p:spPr>
            <a:xfrm>
              <a:off x="1648275" y="1594700"/>
              <a:ext cx="34275" cy="27675"/>
            </a:xfrm>
            <a:custGeom>
              <a:avLst/>
              <a:gdLst/>
              <a:ahLst/>
              <a:cxnLst/>
              <a:rect l="l" t="t" r="r" b="b"/>
              <a:pathLst>
                <a:path w="1371" h="1107" extrusionOk="0">
                  <a:moveTo>
                    <a:pt x="279" y="1"/>
                  </a:moveTo>
                  <a:cubicBezTo>
                    <a:pt x="261" y="19"/>
                    <a:pt x="244" y="32"/>
                    <a:pt x="230" y="50"/>
                  </a:cubicBezTo>
                  <a:cubicBezTo>
                    <a:pt x="0" y="297"/>
                    <a:pt x="40" y="691"/>
                    <a:pt x="310" y="925"/>
                  </a:cubicBezTo>
                  <a:cubicBezTo>
                    <a:pt x="453" y="1047"/>
                    <a:pt x="609" y="1106"/>
                    <a:pt x="759" y="1106"/>
                  </a:cubicBezTo>
                  <a:cubicBezTo>
                    <a:pt x="919" y="1106"/>
                    <a:pt x="1071" y="1038"/>
                    <a:pt x="1190" y="903"/>
                  </a:cubicBezTo>
                  <a:cubicBezTo>
                    <a:pt x="1322" y="757"/>
                    <a:pt x="1371" y="554"/>
                    <a:pt x="1318" y="363"/>
                  </a:cubicBezTo>
                  <a:cubicBezTo>
                    <a:pt x="1031" y="253"/>
                    <a:pt x="739" y="151"/>
                    <a:pt x="434" y="54"/>
                  </a:cubicBezTo>
                  <a:lnTo>
                    <a:pt x="279" y="1"/>
                  </a:ln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" name="Google Shape;628;p32">
              <a:extLst>
                <a:ext uri="{FF2B5EF4-FFF2-40B4-BE49-F238E27FC236}">
                  <a16:creationId xmlns:a16="http://schemas.microsoft.com/office/drawing/2014/main" xmlns="" id="{925B8167-295A-40B3-A459-40A66FDEC193}"/>
                </a:ext>
              </a:extLst>
            </p:cNvPr>
            <p:cNvSpPr/>
            <p:nvPr/>
          </p:nvSpPr>
          <p:spPr>
            <a:xfrm>
              <a:off x="352416" y="2003674"/>
              <a:ext cx="34300" cy="36275"/>
            </a:xfrm>
            <a:custGeom>
              <a:avLst/>
              <a:gdLst/>
              <a:ahLst/>
              <a:cxnLst/>
              <a:rect l="l" t="t" r="r" b="b"/>
              <a:pathLst>
                <a:path w="1372" h="1451" extrusionOk="0">
                  <a:moveTo>
                    <a:pt x="1203" y="1026"/>
                  </a:moveTo>
                  <a:cubicBezTo>
                    <a:pt x="1049" y="1340"/>
                    <a:pt x="717" y="1450"/>
                    <a:pt x="412" y="1300"/>
                  </a:cubicBezTo>
                  <a:cubicBezTo>
                    <a:pt x="98" y="1141"/>
                    <a:pt x="1" y="805"/>
                    <a:pt x="169" y="456"/>
                  </a:cubicBezTo>
                  <a:cubicBezTo>
                    <a:pt x="328" y="133"/>
                    <a:pt x="699" y="0"/>
                    <a:pt x="1000" y="159"/>
                  </a:cubicBezTo>
                  <a:cubicBezTo>
                    <a:pt x="1283" y="310"/>
                    <a:pt x="1371" y="694"/>
                    <a:pt x="1203" y="102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" name="Google Shape;629;p32">
              <a:extLst>
                <a:ext uri="{FF2B5EF4-FFF2-40B4-BE49-F238E27FC236}">
                  <a16:creationId xmlns:a16="http://schemas.microsoft.com/office/drawing/2014/main" xmlns="" id="{F15CBA2C-D18A-42CC-8D79-0F54B162E1B2}"/>
                </a:ext>
              </a:extLst>
            </p:cNvPr>
            <p:cNvSpPr/>
            <p:nvPr/>
          </p:nvSpPr>
          <p:spPr>
            <a:xfrm>
              <a:off x="546375" y="2098400"/>
              <a:ext cx="34300" cy="36275"/>
            </a:xfrm>
            <a:custGeom>
              <a:avLst/>
              <a:gdLst/>
              <a:ahLst/>
              <a:cxnLst/>
              <a:rect l="l" t="t" r="r" b="b"/>
              <a:pathLst>
                <a:path w="1372" h="1451" extrusionOk="0">
                  <a:moveTo>
                    <a:pt x="1203" y="1022"/>
                  </a:moveTo>
                  <a:cubicBezTo>
                    <a:pt x="1044" y="1340"/>
                    <a:pt x="713" y="1451"/>
                    <a:pt x="412" y="1300"/>
                  </a:cubicBezTo>
                  <a:cubicBezTo>
                    <a:pt x="98" y="1141"/>
                    <a:pt x="1" y="801"/>
                    <a:pt x="169" y="456"/>
                  </a:cubicBezTo>
                  <a:cubicBezTo>
                    <a:pt x="328" y="133"/>
                    <a:pt x="699" y="1"/>
                    <a:pt x="996" y="160"/>
                  </a:cubicBezTo>
                  <a:cubicBezTo>
                    <a:pt x="1279" y="310"/>
                    <a:pt x="1371" y="695"/>
                    <a:pt x="1203" y="1022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630;p32">
              <a:extLst>
                <a:ext uri="{FF2B5EF4-FFF2-40B4-BE49-F238E27FC236}">
                  <a16:creationId xmlns:a16="http://schemas.microsoft.com/office/drawing/2014/main" xmlns="" id="{51BBB8AB-5713-4B89-BD25-F2780E99D7A4}"/>
                </a:ext>
              </a:extLst>
            </p:cNvPr>
            <p:cNvSpPr/>
            <p:nvPr/>
          </p:nvSpPr>
          <p:spPr>
            <a:xfrm>
              <a:off x="755075" y="2100275"/>
              <a:ext cx="34275" cy="36400"/>
            </a:xfrm>
            <a:custGeom>
              <a:avLst/>
              <a:gdLst/>
              <a:ahLst/>
              <a:cxnLst/>
              <a:rect l="l" t="t" r="r" b="b"/>
              <a:pathLst>
                <a:path w="1371" h="1456" extrusionOk="0">
                  <a:moveTo>
                    <a:pt x="1203" y="1026"/>
                  </a:moveTo>
                  <a:cubicBezTo>
                    <a:pt x="1044" y="1340"/>
                    <a:pt x="716" y="1455"/>
                    <a:pt x="411" y="1305"/>
                  </a:cubicBezTo>
                  <a:cubicBezTo>
                    <a:pt x="97" y="1146"/>
                    <a:pt x="0" y="805"/>
                    <a:pt x="168" y="461"/>
                  </a:cubicBezTo>
                  <a:cubicBezTo>
                    <a:pt x="327" y="138"/>
                    <a:pt x="699" y="1"/>
                    <a:pt x="999" y="164"/>
                  </a:cubicBezTo>
                  <a:cubicBezTo>
                    <a:pt x="1278" y="310"/>
                    <a:pt x="1371" y="695"/>
                    <a:pt x="1203" y="102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" name="Google Shape;631;p32">
              <a:extLst>
                <a:ext uri="{FF2B5EF4-FFF2-40B4-BE49-F238E27FC236}">
                  <a16:creationId xmlns:a16="http://schemas.microsoft.com/office/drawing/2014/main" xmlns="" id="{69004A66-0E73-4C2F-98ED-8CF033588BA9}"/>
                </a:ext>
              </a:extLst>
            </p:cNvPr>
            <p:cNvSpPr/>
            <p:nvPr/>
          </p:nvSpPr>
          <p:spPr>
            <a:xfrm>
              <a:off x="682450" y="2128575"/>
              <a:ext cx="47000" cy="49425"/>
            </a:xfrm>
            <a:custGeom>
              <a:avLst/>
              <a:gdLst/>
              <a:ahLst/>
              <a:cxnLst/>
              <a:rect l="l" t="t" r="r" b="b"/>
              <a:pathLst>
                <a:path w="1880" h="1977" extrusionOk="0">
                  <a:moveTo>
                    <a:pt x="544" y="1787"/>
                  </a:moveTo>
                  <a:cubicBezTo>
                    <a:pt x="160" y="1605"/>
                    <a:pt x="0" y="1101"/>
                    <a:pt x="195" y="664"/>
                  </a:cubicBezTo>
                  <a:cubicBezTo>
                    <a:pt x="398" y="213"/>
                    <a:pt x="907" y="1"/>
                    <a:pt x="1336" y="182"/>
                  </a:cubicBezTo>
                  <a:cubicBezTo>
                    <a:pt x="1747" y="359"/>
                    <a:pt x="1879" y="880"/>
                    <a:pt x="1641" y="1362"/>
                  </a:cubicBezTo>
                  <a:cubicBezTo>
                    <a:pt x="1420" y="1796"/>
                    <a:pt x="955" y="1977"/>
                    <a:pt x="544" y="178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" name="Google Shape;632;p32">
              <a:extLst>
                <a:ext uri="{FF2B5EF4-FFF2-40B4-BE49-F238E27FC236}">
                  <a16:creationId xmlns:a16="http://schemas.microsoft.com/office/drawing/2014/main" xmlns="" id="{EEFBDC6F-BD6B-44C3-8DD7-01DC367DC7CB}"/>
                </a:ext>
              </a:extLst>
            </p:cNvPr>
            <p:cNvSpPr/>
            <p:nvPr/>
          </p:nvSpPr>
          <p:spPr>
            <a:xfrm>
              <a:off x="442150" y="2043025"/>
              <a:ext cx="36725" cy="38700"/>
            </a:xfrm>
            <a:custGeom>
              <a:avLst/>
              <a:gdLst/>
              <a:ahLst/>
              <a:cxnLst/>
              <a:rect l="l" t="t" r="r" b="b"/>
              <a:pathLst>
                <a:path w="1469" h="1548" extrusionOk="0">
                  <a:moveTo>
                    <a:pt x="425" y="1398"/>
                  </a:moveTo>
                  <a:cubicBezTo>
                    <a:pt x="120" y="1256"/>
                    <a:pt x="1" y="867"/>
                    <a:pt x="155" y="522"/>
                  </a:cubicBezTo>
                  <a:cubicBezTo>
                    <a:pt x="310" y="169"/>
                    <a:pt x="708" y="1"/>
                    <a:pt x="1044" y="146"/>
                  </a:cubicBezTo>
                  <a:cubicBezTo>
                    <a:pt x="1362" y="283"/>
                    <a:pt x="1468" y="690"/>
                    <a:pt x="1283" y="1066"/>
                  </a:cubicBezTo>
                  <a:cubicBezTo>
                    <a:pt x="1110" y="1406"/>
                    <a:pt x="748" y="1548"/>
                    <a:pt x="425" y="1398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" name="Google Shape;633;p32">
              <a:extLst>
                <a:ext uri="{FF2B5EF4-FFF2-40B4-BE49-F238E27FC236}">
                  <a16:creationId xmlns:a16="http://schemas.microsoft.com/office/drawing/2014/main" xmlns="" id="{CFD9055A-F22B-4C55-AB18-FBD29C9D0D2A}"/>
                </a:ext>
              </a:extLst>
            </p:cNvPr>
            <p:cNvSpPr/>
            <p:nvPr/>
          </p:nvSpPr>
          <p:spPr>
            <a:xfrm>
              <a:off x="616125" y="2084925"/>
              <a:ext cx="36725" cy="38700"/>
            </a:xfrm>
            <a:custGeom>
              <a:avLst/>
              <a:gdLst/>
              <a:ahLst/>
              <a:cxnLst/>
              <a:rect l="l" t="t" r="r" b="b"/>
              <a:pathLst>
                <a:path w="1469" h="1548" extrusionOk="0">
                  <a:moveTo>
                    <a:pt x="425" y="1397"/>
                  </a:moveTo>
                  <a:cubicBezTo>
                    <a:pt x="120" y="1256"/>
                    <a:pt x="1" y="862"/>
                    <a:pt x="151" y="522"/>
                  </a:cubicBezTo>
                  <a:cubicBezTo>
                    <a:pt x="310" y="168"/>
                    <a:pt x="704" y="0"/>
                    <a:pt x="1040" y="146"/>
                  </a:cubicBezTo>
                  <a:cubicBezTo>
                    <a:pt x="1362" y="283"/>
                    <a:pt x="1469" y="690"/>
                    <a:pt x="1278" y="1066"/>
                  </a:cubicBezTo>
                  <a:cubicBezTo>
                    <a:pt x="1110" y="1411"/>
                    <a:pt x="748" y="1548"/>
                    <a:pt x="425" y="1397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" name="Google Shape;634;p32">
              <a:extLst>
                <a:ext uri="{FF2B5EF4-FFF2-40B4-BE49-F238E27FC236}">
                  <a16:creationId xmlns:a16="http://schemas.microsoft.com/office/drawing/2014/main" xmlns="" id="{DE64B718-B246-4346-81C8-EFEEE16D0825}"/>
                </a:ext>
              </a:extLst>
            </p:cNvPr>
            <p:cNvSpPr/>
            <p:nvPr/>
          </p:nvSpPr>
          <p:spPr>
            <a:xfrm>
              <a:off x="319900" y="1809700"/>
              <a:ext cx="463275" cy="253900"/>
            </a:xfrm>
            <a:custGeom>
              <a:avLst/>
              <a:gdLst/>
              <a:ahLst/>
              <a:cxnLst/>
              <a:rect l="l" t="t" r="r" b="b"/>
              <a:pathLst>
                <a:path w="18531" h="10156" extrusionOk="0">
                  <a:moveTo>
                    <a:pt x="5828" y="274"/>
                  </a:moveTo>
                  <a:cubicBezTo>
                    <a:pt x="5830" y="274"/>
                    <a:pt x="5831" y="274"/>
                    <a:pt x="5832" y="274"/>
                  </a:cubicBezTo>
                  <a:cubicBezTo>
                    <a:pt x="5863" y="274"/>
                    <a:pt x="5894" y="279"/>
                    <a:pt x="5925" y="288"/>
                  </a:cubicBezTo>
                  <a:cubicBezTo>
                    <a:pt x="5965" y="305"/>
                    <a:pt x="6005" y="332"/>
                    <a:pt x="6036" y="367"/>
                  </a:cubicBezTo>
                  <a:cubicBezTo>
                    <a:pt x="6177" y="540"/>
                    <a:pt x="6252" y="1030"/>
                    <a:pt x="5094" y="2357"/>
                  </a:cubicBezTo>
                  <a:cubicBezTo>
                    <a:pt x="4497" y="3051"/>
                    <a:pt x="3781" y="3621"/>
                    <a:pt x="2976" y="4050"/>
                  </a:cubicBezTo>
                  <a:cubicBezTo>
                    <a:pt x="3158" y="3139"/>
                    <a:pt x="3631" y="2202"/>
                    <a:pt x="4342" y="1375"/>
                  </a:cubicBezTo>
                  <a:cubicBezTo>
                    <a:pt x="4695" y="965"/>
                    <a:pt x="5403" y="274"/>
                    <a:pt x="5828" y="274"/>
                  </a:cubicBezTo>
                  <a:close/>
                  <a:moveTo>
                    <a:pt x="9242" y="1752"/>
                  </a:moveTo>
                  <a:cubicBezTo>
                    <a:pt x="9396" y="1752"/>
                    <a:pt x="9549" y="1777"/>
                    <a:pt x="9697" y="1826"/>
                  </a:cubicBezTo>
                  <a:cubicBezTo>
                    <a:pt x="9767" y="1848"/>
                    <a:pt x="9834" y="1879"/>
                    <a:pt x="9900" y="1915"/>
                  </a:cubicBezTo>
                  <a:cubicBezTo>
                    <a:pt x="10280" y="2131"/>
                    <a:pt x="10541" y="2498"/>
                    <a:pt x="10621" y="2927"/>
                  </a:cubicBezTo>
                  <a:cubicBezTo>
                    <a:pt x="10868" y="4165"/>
                    <a:pt x="9979" y="5407"/>
                    <a:pt x="9064" y="6159"/>
                  </a:cubicBezTo>
                  <a:cubicBezTo>
                    <a:pt x="8635" y="6517"/>
                    <a:pt x="8154" y="6809"/>
                    <a:pt x="7641" y="7034"/>
                  </a:cubicBezTo>
                  <a:cubicBezTo>
                    <a:pt x="7327" y="6407"/>
                    <a:pt x="7150" y="5721"/>
                    <a:pt x="7115" y="5023"/>
                  </a:cubicBezTo>
                  <a:cubicBezTo>
                    <a:pt x="7061" y="3785"/>
                    <a:pt x="7526" y="2326"/>
                    <a:pt x="8693" y="1862"/>
                  </a:cubicBezTo>
                  <a:cubicBezTo>
                    <a:pt x="8868" y="1789"/>
                    <a:pt x="9055" y="1752"/>
                    <a:pt x="9242" y="1752"/>
                  </a:cubicBezTo>
                  <a:close/>
                  <a:moveTo>
                    <a:pt x="17511" y="3560"/>
                  </a:moveTo>
                  <a:cubicBezTo>
                    <a:pt x="17520" y="3560"/>
                    <a:pt x="17528" y="3561"/>
                    <a:pt x="17535" y="3564"/>
                  </a:cubicBezTo>
                  <a:cubicBezTo>
                    <a:pt x="17668" y="3608"/>
                    <a:pt x="17840" y="4024"/>
                    <a:pt x="17894" y="5041"/>
                  </a:cubicBezTo>
                  <a:cubicBezTo>
                    <a:pt x="17964" y="6513"/>
                    <a:pt x="17708" y="7671"/>
                    <a:pt x="17124" y="8507"/>
                  </a:cubicBezTo>
                  <a:cubicBezTo>
                    <a:pt x="16390" y="7132"/>
                    <a:pt x="16280" y="4912"/>
                    <a:pt x="17252" y="3754"/>
                  </a:cubicBezTo>
                  <a:cubicBezTo>
                    <a:pt x="17357" y="3630"/>
                    <a:pt x="17449" y="3560"/>
                    <a:pt x="17511" y="3560"/>
                  </a:cubicBezTo>
                  <a:close/>
                  <a:moveTo>
                    <a:pt x="13446" y="2250"/>
                  </a:moveTo>
                  <a:cubicBezTo>
                    <a:pt x="13489" y="2250"/>
                    <a:pt x="13533" y="2254"/>
                    <a:pt x="13578" y="2264"/>
                  </a:cubicBezTo>
                  <a:cubicBezTo>
                    <a:pt x="13605" y="2268"/>
                    <a:pt x="13631" y="2273"/>
                    <a:pt x="13658" y="2286"/>
                  </a:cubicBezTo>
                  <a:cubicBezTo>
                    <a:pt x="14043" y="2419"/>
                    <a:pt x="14277" y="2887"/>
                    <a:pt x="14405" y="3268"/>
                  </a:cubicBezTo>
                  <a:cubicBezTo>
                    <a:pt x="14896" y="4704"/>
                    <a:pt x="14533" y="6628"/>
                    <a:pt x="13521" y="7941"/>
                  </a:cubicBezTo>
                  <a:cubicBezTo>
                    <a:pt x="13340" y="8175"/>
                    <a:pt x="13132" y="8392"/>
                    <a:pt x="12902" y="8582"/>
                  </a:cubicBezTo>
                  <a:cubicBezTo>
                    <a:pt x="12774" y="8392"/>
                    <a:pt x="12663" y="8188"/>
                    <a:pt x="12570" y="7981"/>
                  </a:cubicBezTo>
                  <a:cubicBezTo>
                    <a:pt x="11969" y="6637"/>
                    <a:pt x="11708" y="4497"/>
                    <a:pt x="12553" y="2976"/>
                  </a:cubicBezTo>
                  <a:cubicBezTo>
                    <a:pt x="12709" y="2695"/>
                    <a:pt x="13023" y="2250"/>
                    <a:pt x="13446" y="2250"/>
                  </a:cubicBezTo>
                  <a:close/>
                  <a:moveTo>
                    <a:pt x="5824" y="0"/>
                  </a:moveTo>
                  <a:cubicBezTo>
                    <a:pt x="5209" y="0"/>
                    <a:pt x="4373" y="916"/>
                    <a:pt x="4130" y="1198"/>
                  </a:cubicBezTo>
                  <a:cubicBezTo>
                    <a:pt x="3339" y="2122"/>
                    <a:pt x="2830" y="3179"/>
                    <a:pt x="2671" y="4196"/>
                  </a:cubicBezTo>
                  <a:cubicBezTo>
                    <a:pt x="2494" y="4276"/>
                    <a:pt x="2313" y="4346"/>
                    <a:pt x="2132" y="4408"/>
                  </a:cubicBezTo>
                  <a:cubicBezTo>
                    <a:pt x="1626" y="4573"/>
                    <a:pt x="1117" y="4634"/>
                    <a:pt x="614" y="4634"/>
                  </a:cubicBezTo>
                  <a:cubicBezTo>
                    <a:pt x="471" y="4634"/>
                    <a:pt x="328" y="4629"/>
                    <a:pt x="186" y="4620"/>
                  </a:cubicBezTo>
                  <a:cubicBezTo>
                    <a:pt x="125" y="4704"/>
                    <a:pt x="63" y="4793"/>
                    <a:pt x="1" y="4881"/>
                  </a:cubicBezTo>
                  <a:cubicBezTo>
                    <a:pt x="202" y="4897"/>
                    <a:pt x="405" y="4907"/>
                    <a:pt x="609" y="4907"/>
                  </a:cubicBezTo>
                  <a:cubicBezTo>
                    <a:pt x="1138" y="4907"/>
                    <a:pt x="1677" y="4843"/>
                    <a:pt x="2216" y="4665"/>
                  </a:cubicBezTo>
                  <a:cubicBezTo>
                    <a:pt x="2362" y="4620"/>
                    <a:pt x="2499" y="4567"/>
                    <a:pt x="2631" y="4514"/>
                  </a:cubicBezTo>
                  <a:lnTo>
                    <a:pt x="2631" y="4514"/>
                  </a:lnTo>
                  <a:cubicBezTo>
                    <a:pt x="2618" y="4682"/>
                    <a:pt x="2614" y="4855"/>
                    <a:pt x="2623" y="5027"/>
                  </a:cubicBezTo>
                  <a:cubicBezTo>
                    <a:pt x="2676" y="6389"/>
                    <a:pt x="3582" y="7428"/>
                    <a:pt x="4930" y="7676"/>
                  </a:cubicBezTo>
                  <a:cubicBezTo>
                    <a:pt x="5165" y="7718"/>
                    <a:pt x="5408" y="7739"/>
                    <a:pt x="5655" y="7739"/>
                  </a:cubicBezTo>
                  <a:cubicBezTo>
                    <a:pt x="6261" y="7739"/>
                    <a:pt x="6894" y="7615"/>
                    <a:pt x="7512" y="7379"/>
                  </a:cubicBezTo>
                  <a:cubicBezTo>
                    <a:pt x="7959" y="8180"/>
                    <a:pt x="8609" y="8843"/>
                    <a:pt x="9374" y="9232"/>
                  </a:cubicBezTo>
                  <a:cubicBezTo>
                    <a:pt x="9515" y="9303"/>
                    <a:pt x="9661" y="9369"/>
                    <a:pt x="9811" y="9418"/>
                  </a:cubicBezTo>
                  <a:cubicBezTo>
                    <a:pt x="10165" y="9541"/>
                    <a:pt x="10528" y="9601"/>
                    <a:pt x="10888" y="9601"/>
                  </a:cubicBezTo>
                  <a:cubicBezTo>
                    <a:pt x="11572" y="9601"/>
                    <a:pt x="12248" y="9384"/>
                    <a:pt x="12844" y="8967"/>
                  </a:cubicBezTo>
                  <a:cubicBezTo>
                    <a:pt x="13220" y="9444"/>
                    <a:pt x="13680" y="9798"/>
                    <a:pt x="14184" y="9970"/>
                  </a:cubicBezTo>
                  <a:lnTo>
                    <a:pt x="14211" y="9979"/>
                  </a:lnTo>
                  <a:cubicBezTo>
                    <a:pt x="14439" y="10056"/>
                    <a:pt x="14674" y="10094"/>
                    <a:pt x="14911" y="10094"/>
                  </a:cubicBezTo>
                  <a:cubicBezTo>
                    <a:pt x="15315" y="10094"/>
                    <a:pt x="15725" y="9983"/>
                    <a:pt x="16121" y="9762"/>
                  </a:cubicBezTo>
                  <a:cubicBezTo>
                    <a:pt x="16483" y="9563"/>
                    <a:pt x="16815" y="9298"/>
                    <a:pt x="17089" y="8989"/>
                  </a:cubicBezTo>
                  <a:cubicBezTo>
                    <a:pt x="17465" y="9537"/>
                    <a:pt x="17960" y="9904"/>
                    <a:pt x="18521" y="10156"/>
                  </a:cubicBezTo>
                  <a:cubicBezTo>
                    <a:pt x="18530" y="10054"/>
                    <a:pt x="18530" y="9953"/>
                    <a:pt x="18530" y="9855"/>
                  </a:cubicBezTo>
                  <a:cubicBezTo>
                    <a:pt x="18022" y="9616"/>
                    <a:pt x="17584" y="9241"/>
                    <a:pt x="17275" y="8772"/>
                  </a:cubicBezTo>
                  <a:cubicBezTo>
                    <a:pt x="17947" y="7879"/>
                    <a:pt x="18247" y="6628"/>
                    <a:pt x="18168" y="5032"/>
                  </a:cubicBezTo>
                  <a:cubicBezTo>
                    <a:pt x="18159" y="4877"/>
                    <a:pt x="18146" y="4735"/>
                    <a:pt x="18137" y="4612"/>
                  </a:cubicBezTo>
                  <a:cubicBezTo>
                    <a:pt x="18070" y="4267"/>
                    <a:pt x="18000" y="3940"/>
                    <a:pt x="17920" y="3626"/>
                  </a:cubicBezTo>
                  <a:cubicBezTo>
                    <a:pt x="17805" y="3369"/>
                    <a:pt x="17681" y="3329"/>
                    <a:pt x="17624" y="3307"/>
                  </a:cubicBezTo>
                  <a:cubicBezTo>
                    <a:pt x="17587" y="3295"/>
                    <a:pt x="17551" y="3289"/>
                    <a:pt x="17513" y="3289"/>
                  </a:cubicBezTo>
                  <a:cubicBezTo>
                    <a:pt x="17364" y="3289"/>
                    <a:pt x="17207" y="3387"/>
                    <a:pt x="17045" y="3581"/>
                  </a:cubicBezTo>
                  <a:cubicBezTo>
                    <a:pt x="15975" y="4855"/>
                    <a:pt x="16116" y="7300"/>
                    <a:pt x="16943" y="8750"/>
                  </a:cubicBezTo>
                  <a:cubicBezTo>
                    <a:pt x="16678" y="9064"/>
                    <a:pt x="16355" y="9329"/>
                    <a:pt x="15992" y="9528"/>
                  </a:cubicBezTo>
                  <a:cubicBezTo>
                    <a:pt x="15636" y="9726"/>
                    <a:pt x="15277" y="9825"/>
                    <a:pt x="14921" y="9825"/>
                  </a:cubicBezTo>
                  <a:cubicBezTo>
                    <a:pt x="14713" y="9825"/>
                    <a:pt x="14505" y="9791"/>
                    <a:pt x="14299" y="9723"/>
                  </a:cubicBezTo>
                  <a:cubicBezTo>
                    <a:pt x="13844" y="9577"/>
                    <a:pt x="13415" y="9250"/>
                    <a:pt x="13066" y="8807"/>
                  </a:cubicBezTo>
                  <a:cubicBezTo>
                    <a:pt x="13318" y="8600"/>
                    <a:pt x="13543" y="8365"/>
                    <a:pt x="13738" y="8109"/>
                  </a:cubicBezTo>
                  <a:cubicBezTo>
                    <a:pt x="14803" y="6725"/>
                    <a:pt x="15183" y="4700"/>
                    <a:pt x="14666" y="3179"/>
                  </a:cubicBezTo>
                  <a:cubicBezTo>
                    <a:pt x="14502" y="2706"/>
                    <a:pt x="14193" y="2118"/>
                    <a:pt x="13636" y="1994"/>
                  </a:cubicBezTo>
                  <a:cubicBezTo>
                    <a:pt x="13574" y="1981"/>
                    <a:pt x="13511" y="1974"/>
                    <a:pt x="13449" y="1974"/>
                  </a:cubicBezTo>
                  <a:cubicBezTo>
                    <a:pt x="13030" y="1974"/>
                    <a:pt x="12621" y="2281"/>
                    <a:pt x="12309" y="2843"/>
                  </a:cubicBezTo>
                  <a:cubicBezTo>
                    <a:pt x="11421" y="4448"/>
                    <a:pt x="11695" y="6690"/>
                    <a:pt x="12323" y="8091"/>
                  </a:cubicBezTo>
                  <a:cubicBezTo>
                    <a:pt x="12424" y="8317"/>
                    <a:pt x="12544" y="8538"/>
                    <a:pt x="12685" y="8746"/>
                  </a:cubicBezTo>
                  <a:cubicBezTo>
                    <a:pt x="12137" y="9126"/>
                    <a:pt x="11514" y="9325"/>
                    <a:pt x="10884" y="9325"/>
                  </a:cubicBezTo>
                  <a:cubicBezTo>
                    <a:pt x="10416" y="9325"/>
                    <a:pt x="9944" y="9215"/>
                    <a:pt x="9498" y="8989"/>
                  </a:cubicBezTo>
                  <a:cubicBezTo>
                    <a:pt x="8790" y="8626"/>
                    <a:pt x="8189" y="8016"/>
                    <a:pt x="7769" y="7273"/>
                  </a:cubicBezTo>
                  <a:cubicBezTo>
                    <a:pt x="8295" y="7043"/>
                    <a:pt x="8790" y="6738"/>
                    <a:pt x="9237" y="6371"/>
                  </a:cubicBezTo>
                  <a:cubicBezTo>
                    <a:pt x="10214" y="5571"/>
                    <a:pt x="11160" y="4227"/>
                    <a:pt x="10886" y="2874"/>
                  </a:cubicBezTo>
                  <a:cubicBezTo>
                    <a:pt x="10793" y="2366"/>
                    <a:pt x="10479" y="1928"/>
                    <a:pt x="10028" y="1676"/>
                  </a:cubicBezTo>
                  <a:cubicBezTo>
                    <a:pt x="9785" y="1544"/>
                    <a:pt x="9514" y="1479"/>
                    <a:pt x="9243" y="1479"/>
                  </a:cubicBezTo>
                  <a:cubicBezTo>
                    <a:pt x="9021" y="1479"/>
                    <a:pt x="8800" y="1522"/>
                    <a:pt x="8591" y="1610"/>
                  </a:cubicBezTo>
                  <a:cubicBezTo>
                    <a:pt x="7296" y="2122"/>
                    <a:pt x="6779" y="3701"/>
                    <a:pt x="6840" y="5036"/>
                  </a:cubicBezTo>
                  <a:cubicBezTo>
                    <a:pt x="6876" y="5766"/>
                    <a:pt x="7061" y="6482"/>
                    <a:pt x="7384" y="7136"/>
                  </a:cubicBezTo>
                  <a:cubicBezTo>
                    <a:pt x="6813" y="7352"/>
                    <a:pt x="6225" y="7466"/>
                    <a:pt x="5665" y="7466"/>
                  </a:cubicBezTo>
                  <a:cubicBezTo>
                    <a:pt x="5432" y="7466"/>
                    <a:pt x="5204" y="7446"/>
                    <a:pt x="4983" y="7406"/>
                  </a:cubicBezTo>
                  <a:cubicBezTo>
                    <a:pt x="3768" y="7185"/>
                    <a:pt x="2950" y="6243"/>
                    <a:pt x="2897" y="5014"/>
                  </a:cubicBezTo>
                  <a:cubicBezTo>
                    <a:pt x="2888" y="4806"/>
                    <a:pt x="2897" y="4594"/>
                    <a:pt x="2923" y="4386"/>
                  </a:cubicBezTo>
                  <a:cubicBezTo>
                    <a:pt x="3984" y="3882"/>
                    <a:pt x="4789" y="3126"/>
                    <a:pt x="5302" y="2538"/>
                  </a:cubicBezTo>
                  <a:cubicBezTo>
                    <a:pt x="6297" y="1393"/>
                    <a:pt x="6606" y="628"/>
                    <a:pt x="6244" y="195"/>
                  </a:cubicBezTo>
                  <a:cubicBezTo>
                    <a:pt x="6142" y="71"/>
                    <a:pt x="5987" y="0"/>
                    <a:pt x="5828" y="0"/>
                  </a:cubicBezTo>
                  <a:cubicBezTo>
                    <a:pt x="5826" y="0"/>
                    <a:pt x="5825" y="0"/>
                    <a:pt x="5824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" name="Google Shape;635;p32">
              <a:extLst>
                <a:ext uri="{FF2B5EF4-FFF2-40B4-BE49-F238E27FC236}">
                  <a16:creationId xmlns:a16="http://schemas.microsoft.com/office/drawing/2014/main" xmlns="" id="{DE4F68AE-0606-4AC5-A78E-65047C706F8C}"/>
                </a:ext>
              </a:extLst>
            </p:cNvPr>
            <p:cNvSpPr/>
            <p:nvPr/>
          </p:nvSpPr>
          <p:spPr>
            <a:xfrm>
              <a:off x="241200" y="2101600"/>
              <a:ext cx="505925" cy="272725"/>
            </a:xfrm>
            <a:custGeom>
              <a:avLst/>
              <a:gdLst/>
              <a:ahLst/>
              <a:cxnLst/>
              <a:rect l="l" t="t" r="r" b="b"/>
              <a:pathLst>
                <a:path w="20237" h="10909" extrusionOk="0">
                  <a:moveTo>
                    <a:pt x="2150" y="1902"/>
                  </a:moveTo>
                  <a:cubicBezTo>
                    <a:pt x="3184" y="3560"/>
                    <a:pt x="3047" y="5753"/>
                    <a:pt x="2194" y="6695"/>
                  </a:cubicBezTo>
                  <a:cubicBezTo>
                    <a:pt x="2127" y="6769"/>
                    <a:pt x="2012" y="6882"/>
                    <a:pt x="1916" y="6882"/>
                  </a:cubicBezTo>
                  <a:cubicBezTo>
                    <a:pt x="1903" y="6882"/>
                    <a:pt x="1891" y="6880"/>
                    <a:pt x="1880" y="6876"/>
                  </a:cubicBezTo>
                  <a:cubicBezTo>
                    <a:pt x="1721" y="6818"/>
                    <a:pt x="1517" y="6394"/>
                    <a:pt x="1424" y="5368"/>
                  </a:cubicBezTo>
                  <a:cubicBezTo>
                    <a:pt x="1287" y="3883"/>
                    <a:pt x="1535" y="2724"/>
                    <a:pt x="2150" y="1902"/>
                  </a:cubicBezTo>
                  <a:close/>
                  <a:moveTo>
                    <a:pt x="6787" y="1986"/>
                  </a:moveTo>
                  <a:cubicBezTo>
                    <a:pt x="6938" y="2185"/>
                    <a:pt x="7070" y="2397"/>
                    <a:pt x="7185" y="2623"/>
                  </a:cubicBezTo>
                  <a:cubicBezTo>
                    <a:pt x="7897" y="3993"/>
                    <a:pt x="8264" y="6155"/>
                    <a:pt x="7393" y="7650"/>
                  </a:cubicBezTo>
                  <a:cubicBezTo>
                    <a:pt x="7235" y="7926"/>
                    <a:pt x="6912" y="8350"/>
                    <a:pt x="6454" y="8350"/>
                  </a:cubicBezTo>
                  <a:cubicBezTo>
                    <a:pt x="6399" y="8350"/>
                    <a:pt x="6342" y="8344"/>
                    <a:pt x="6283" y="8330"/>
                  </a:cubicBezTo>
                  <a:cubicBezTo>
                    <a:pt x="5793" y="8220"/>
                    <a:pt x="5492" y="7694"/>
                    <a:pt x="5324" y="7278"/>
                  </a:cubicBezTo>
                  <a:cubicBezTo>
                    <a:pt x="4736" y="5815"/>
                    <a:pt x="5063" y="3896"/>
                    <a:pt x="6124" y="2614"/>
                  </a:cubicBezTo>
                  <a:cubicBezTo>
                    <a:pt x="6314" y="2379"/>
                    <a:pt x="6540" y="2167"/>
                    <a:pt x="6787" y="1986"/>
                  </a:cubicBezTo>
                  <a:close/>
                  <a:moveTo>
                    <a:pt x="12641" y="3741"/>
                  </a:moveTo>
                  <a:cubicBezTo>
                    <a:pt x="13004" y="4369"/>
                    <a:pt x="13229" y="5072"/>
                    <a:pt x="13300" y="5797"/>
                  </a:cubicBezTo>
                  <a:cubicBezTo>
                    <a:pt x="13406" y="7039"/>
                    <a:pt x="12946" y="8485"/>
                    <a:pt x="11682" y="8914"/>
                  </a:cubicBezTo>
                  <a:cubicBezTo>
                    <a:pt x="11504" y="8975"/>
                    <a:pt x="11319" y="9005"/>
                    <a:pt x="11134" y="9005"/>
                  </a:cubicBezTo>
                  <a:cubicBezTo>
                    <a:pt x="10849" y="9005"/>
                    <a:pt x="10566" y="8934"/>
                    <a:pt x="10311" y="8795"/>
                  </a:cubicBezTo>
                  <a:cubicBezTo>
                    <a:pt x="9909" y="8578"/>
                    <a:pt x="9613" y="8202"/>
                    <a:pt x="9502" y="7760"/>
                  </a:cubicBezTo>
                  <a:cubicBezTo>
                    <a:pt x="9188" y="6513"/>
                    <a:pt x="10117" y="5297"/>
                    <a:pt x="11094" y="4572"/>
                  </a:cubicBezTo>
                  <a:cubicBezTo>
                    <a:pt x="11567" y="4223"/>
                    <a:pt x="12089" y="3945"/>
                    <a:pt x="12641" y="3741"/>
                  </a:cubicBezTo>
                  <a:close/>
                  <a:moveTo>
                    <a:pt x="17894" y="6911"/>
                  </a:moveTo>
                  <a:cubicBezTo>
                    <a:pt x="17730" y="7822"/>
                    <a:pt x="17244" y="8755"/>
                    <a:pt x="16488" y="9564"/>
                  </a:cubicBezTo>
                  <a:cubicBezTo>
                    <a:pt x="16032" y="10050"/>
                    <a:pt x="15343" y="10621"/>
                    <a:pt x="14905" y="10621"/>
                  </a:cubicBezTo>
                  <a:cubicBezTo>
                    <a:pt x="14900" y="10621"/>
                    <a:pt x="14896" y="10621"/>
                    <a:pt x="14891" y="10621"/>
                  </a:cubicBezTo>
                  <a:cubicBezTo>
                    <a:pt x="14795" y="10621"/>
                    <a:pt x="14707" y="10578"/>
                    <a:pt x="14644" y="10510"/>
                  </a:cubicBezTo>
                  <a:cubicBezTo>
                    <a:pt x="14476" y="10333"/>
                    <a:pt x="14383" y="9838"/>
                    <a:pt x="15599" y="8551"/>
                  </a:cubicBezTo>
                  <a:cubicBezTo>
                    <a:pt x="16249" y="7857"/>
                    <a:pt x="17027" y="7300"/>
                    <a:pt x="17894" y="6911"/>
                  </a:cubicBezTo>
                  <a:close/>
                  <a:moveTo>
                    <a:pt x="49" y="1"/>
                  </a:moveTo>
                  <a:cubicBezTo>
                    <a:pt x="32" y="98"/>
                    <a:pt x="14" y="191"/>
                    <a:pt x="1" y="288"/>
                  </a:cubicBezTo>
                  <a:cubicBezTo>
                    <a:pt x="783" y="553"/>
                    <a:pt x="1482" y="973"/>
                    <a:pt x="1973" y="1650"/>
                  </a:cubicBezTo>
                  <a:cubicBezTo>
                    <a:pt x="1274" y="2525"/>
                    <a:pt x="991" y="3781"/>
                    <a:pt x="1137" y="5390"/>
                  </a:cubicBezTo>
                  <a:cubicBezTo>
                    <a:pt x="1274" y="6924"/>
                    <a:pt x="1637" y="7097"/>
                    <a:pt x="1774" y="7141"/>
                  </a:cubicBezTo>
                  <a:lnTo>
                    <a:pt x="1787" y="7146"/>
                  </a:lnTo>
                  <a:cubicBezTo>
                    <a:pt x="1829" y="7160"/>
                    <a:pt x="1871" y="7167"/>
                    <a:pt x="1915" y="7167"/>
                  </a:cubicBezTo>
                  <a:cubicBezTo>
                    <a:pt x="2072" y="7167"/>
                    <a:pt x="2236" y="7073"/>
                    <a:pt x="2406" y="6889"/>
                  </a:cubicBezTo>
                  <a:cubicBezTo>
                    <a:pt x="3538" y="5642"/>
                    <a:pt x="3299" y="3171"/>
                    <a:pt x="2340" y="1672"/>
                  </a:cubicBezTo>
                  <a:cubicBezTo>
                    <a:pt x="2623" y="1363"/>
                    <a:pt x="2967" y="1115"/>
                    <a:pt x="3343" y="934"/>
                  </a:cubicBezTo>
                  <a:cubicBezTo>
                    <a:pt x="3722" y="751"/>
                    <a:pt x="4093" y="670"/>
                    <a:pt x="4448" y="670"/>
                  </a:cubicBezTo>
                  <a:cubicBezTo>
                    <a:pt x="5289" y="670"/>
                    <a:pt x="6044" y="1123"/>
                    <a:pt x="6606" y="1760"/>
                  </a:cubicBezTo>
                  <a:cubicBezTo>
                    <a:pt x="6345" y="1955"/>
                    <a:pt x="6107" y="2180"/>
                    <a:pt x="5903" y="2432"/>
                  </a:cubicBezTo>
                  <a:cubicBezTo>
                    <a:pt x="4776" y="3790"/>
                    <a:pt x="4431" y="5828"/>
                    <a:pt x="5059" y="7384"/>
                  </a:cubicBezTo>
                  <a:cubicBezTo>
                    <a:pt x="5249" y="7866"/>
                    <a:pt x="5611" y="8472"/>
                    <a:pt x="6217" y="8609"/>
                  </a:cubicBezTo>
                  <a:cubicBezTo>
                    <a:pt x="6297" y="8627"/>
                    <a:pt x="6376" y="8637"/>
                    <a:pt x="6455" y="8637"/>
                  </a:cubicBezTo>
                  <a:cubicBezTo>
                    <a:pt x="6903" y="8637"/>
                    <a:pt x="7325" y="8341"/>
                    <a:pt x="7641" y="7795"/>
                  </a:cubicBezTo>
                  <a:cubicBezTo>
                    <a:pt x="8565" y="6204"/>
                    <a:pt x="8185" y="3927"/>
                    <a:pt x="7442" y="2490"/>
                  </a:cubicBezTo>
                  <a:cubicBezTo>
                    <a:pt x="7322" y="2260"/>
                    <a:pt x="7181" y="2035"/>
                    <a:pt x="7026" y="1827"/>
                  </a:cubicBezTo>
                  <a:cubicBezTo>
                    <a:pt x="7581" y="1489"/>
                    <a:pt x="8213" y="1313"/>
                    <a:pt x="8860" y="1313"/>
                  </a:cubicBezTo>
                  <a:cubicBezTo>
                    <a:pt x="9416" y="1313"/>
                    <a:pt x="9983" y="1442"/>
                    <a:pt x="10523" y="1707"/>
                  </a:cubicBezTo>
                  <a:cubicBezTo>
                    <a:pt x="11315" y="2096"/>
                    <a:pt x="11996" y="2733"/>
                    <a:pt x="12486" y="3494"/>
                  </a:cubicBezTo>
                  <a:cubicBezTo>
                    <a:pt x="11929" y="3701"/>
                    <a:pt x="11399" y="3989"/>
                    <a:pt x="10917" y="4342"/>
                  </a:cubicBezTo>
                  <a:cubicBezTo>
                    <a:pt x="9869" y="5121"/>
                    <a:pt x="8874" y="6443"/>
                    <a:pt x="9224" y="7831"/>
                  </a:cubicBezTo>
                  <a:cubicBezTo>
                    <a:pt x="9356" y="8348"/>
                    <a:pt x="9701" y="8790"/>
                    <a:pt x="10174" y="9047"/>
                  </a:cubicBezTo>
                  <a:cubicBezTo>
                    <a:pt x="10471" y="9207"/>
                    <a:pt x="10800" y="9288"/>
                    <a:pt x="11131" y="9288"/>
                  </a:cubicBezTo>
                  <a:cubicBezTo>
                    <a:pt x="11348" y="9288"/>
                    <a:pt x="11565" y="9254"/>
                    <a:pt x="11775" y="9184"/>
                  </a:cubicBezTo>
                  <a:cubicBezTo>
                    <a:pt x="13189" y="8706"/>
                    <a:pt x="13702" y="7128"/>
                    <a:pt x="13587" y="5775"/>
                  </a:cubicBezTo>
                  <a:cubicBezTo>
                    <a:pt x="13517" y="5028"/>
                    <a:pt x="13291" y="4303"/>
                    <a:pt x="12920" y="3648"/>
                  </a:cubicBezTo>
                  <a:cubicBezTo>
                    <a:pt x="13485" y="3472"/>
                    <a:pt x="14067" y="3380"/>
                    <a:pt x="14631" y="3380"/>
                  </a:cubicBezTo>
                  <a:cubicBezTo>
                    <a:pt x="14945" y="3380"/>
                    <a:pt x="15253" y="3409"/>
                    <a:pt x="15550" y="3467"/>
                  </a:cubicBezTo>
                  <a:cubicBezTo>
                    <a:pt x="16903" y="3741"/>
                    <a:pt x="17841" y="4718"/>
                    <a:pt x="17942" y="5961"/>
                  </a:cubicBezTo>
                  <a:cubicBezTo>
                    <a:pt x="17960" y="6164"/>
                    <a:pt x="17956" y="6372"/>
                    <a:pt x="17938" y="6580"/>
                  </a:cubicBezTo>
                  <a:cubicBezTo>
                    <a:pt x="16788" y="7053"/>
                    <a:pt x="15935" y="7778"/>
                    <a:pt x="15391" y="8357"/>
                  </a:cubicBezTo>
                  <a:cubicBezTo>
                    <a:pt x="14339" y="9467"/>
                    <a:pt x="14021" y="10258"/>
                    <a:pt x="14432" y="10705"/>
                  </a:cubicBezTo>
                  <a:cubicBezTo>
                    <a:pt x="14552" y="10834"/>
                    <a:pt x="14718" y="10908"/>
                    <a:pt x="14890" y="10908"/>
                  </a:cubicBezTo>
                  <a:cubicBezTo>
                    <a:pt x="14895" y="10908"/>
                    <a:pt x="14900" y="10908"/>
                    <a:pt x="14905" y="10908"/>
                  </a:cubicBezTo>
                  <a:cubicBezTo>
                    <a:pt x="15577" y="10908"/>
                    <a:pt x="16448" y="10028"/>
                    <a:pt x="16700" y="9758"/>
                  </a:cubicBezTo>
                  <a:cubicBezTo>
                    <a:pt x="17540" y="8857"/>
                    <a:pt x="18066" y="7809"/>
                    <a:pt x="18203" y="6783"/>
                  </a:cubicBezTo>
                  <a:cubicBezTo>
                    <a:pt x="18393" y="6712"/>
                    <a:pt x="18588" y="6650"/>
                    <a:pt x="18782" y="6597"/>
                  </a:cubicBezTo>
                  <a:cubicBezTo>
                    <a:pt x="19216" y="6482"/>
                    <a:pt x="19658" y="6425"/>
                    <a:pt x="20104" y="6420"/>
                  </a:cubicBezTo>
                  <a:cubicBezTo>
                    <a:pt x="20148" y="6323"/>
                    <a:pt x="20193" y="6230"/>
                    <a:pt x="20237" y="6133"/>
                  </a:cubicBezTo>
                  <a:cubicBezTo>
                    <a:pt x="20205" y="6133"/>
                    <a:pt x="20172" y="6132"/>
                    <a:pt x="20140" y="6132"/>
                  </a:cubicBezTo>
                  <a:cubicBezTo>
                    <a:pt x="19656" y="6132"/>
                    <a:pt x="19175" y="6194"/>
                    <a:pt x="18707" y="6319"/>
                  </a:cubicBezTo>
                  <a:cubicBezTo>
                    <a:pt x="18544" y="6363"/>
                    <a:pt x="18384" y="6412"/>
                    <a:pt x="18234" y="6465"/>
                  </a:cubicBezTo>
                  <a:cubicBezTo>
                    <a:pt x="18243" y="6288"/>
                    <a:pt x="18238" y="6111"/>
                    <a:pt x="18225" y="5939"/>
                  </a:cubicBezTo>
                  <a:cubicBezTo>
                    <a:pt x="18115" y="4564"/>
                    <a:pt x="17085" y="3480"/>
                    <a:pt x="15599" y="3189"/>
                  </a:cubicBezTo>
                  <a:cubicBezTo>
                    <a:pt x="15283" y="3125"/>
                    <a:pt x="14956" y="3094"/>
                    <a:pt x="14623" y="3094"/>
                  </a:cubicBezTo>
                  <a:cubicBezTo>
                    <a:pt x="14010" y="3094"/>
                    <a:pt x="13378" y="3199"/>
                    <a:pt x="12765" y="3396"/>
                  </a:cubicBezTo>
                  <a:cubicBezTo>
                    <a:pt x="12243" y="2565"/>
                    <a:pt x="11505" y="1875"/>
                    <a:pt x="10647" y="1451"/>
                  </a:cubicBezTo>
                  <a:cubicBezTo>
                    <a:pt x="10064" y="1164"/>
                    <a:pt x="9452" y="1025"/>
                    <a:pt x="8854" y="1025"/>
                  </a:cubicBezTo>
                  <a:cubicBezTo>
                    <a:pt x="8142" y="1025"/>
                    <a:pt x="7448" y="1222"/>
                    <a:pt x="6840" y="1601"/>
                  </a:cubicBezTo>
                  <a:cubicBezTo>
                    <a:pt x="6527" y="1225"/>
                    <a:pt x="6137" y="916"/>
                    <a:pt x="5700" y="691"/>
                  </a:cubicBezTo>
                  <a:cubicBezTo>
                    <a:pt x="5305" y="487"/>
                    <a:pt x="4873" y="384"/>
                    <a:pt x="4441" y="384"/>
                  </a:cubicBezTo>
                  <a:cubicBezTo>
                    <a:pt x="4021" y="384"/>
                    <a:pt x="3601" y="481"/>
                    <a:pt x="3215" y="677"/>
                  </a:cubicBezTo>
                  <a:cubicBezTo>
                    <a:pt x="2826" y="863"/>
                    <a:pt x="2468" y="1115"/>
                    <a:pt x="2167" y="1429"/>
                  </a:cubicBezTo>
                  <a:cubicBezTo>
                    <a:pt x="1623" y="708"/>
                    <a:pt x="876" y="275"/>
                    <a:pt x="49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" name="Google Shape;640;p32">
              <a:extLst>
                <a:ext uri="{FF2B5EF4-FFF2-40B4-BE49-F238E27FC236}">
                  <a16:creationId xmlns:a16="http://schemas.microsoft.com/office/drawing/2014/main" xmlns="" id="{6678B7A3-3C82-4139-955A-11E383F2A5A3}"/>
                </a:ext>
              </a:extLst>
            </p:cNvPr>
            <p:cNvSpPr/>
            <p:nvPr/>
          </p:nvSpPr>
          <p:spPr>
            <a:xfrm>
              <a:off x="502325" y="1713666"/>
              <a:ext cx="626300" cy="689750"/>
            </a:xfrm>
            <a:custGeom>
              <a:avLst/>
              <a:gdLst/>
              <a:ahLst/>
              <a:cxnLst/>
              <a:rect l="l" t="t" r="r" b="b"/>
              <a:pathLst>
                <a:path w="25052" h="27590" extrusionOk="0">
                  <a:moveTo>
                    <a:pt x="13377" y="1"/>
                  </a:moveTo>
                  <a:cubicBezTo>
                    <a:pt x="10275" y="1"/>
                    <a:pt x="6264" y="2166"/>
                    <a:pt x="3179" y="11626"/>
                  </a:cubicBezTo>
                  <a:cubicBezTo>
                    <a:pt x="0" y="21375"/>
                    <a:pt x="5774" y="27282"/>
                    <a:pt x="12464" y="27578"/>
                  </a:cubicBezTo>
                  <a:cubicBezTo>
                    <a:pt x="12632" y="27585"/>
                    <a:pt x="12800" y="27589"/>
                    <a:pt x="12967" y="27589"/>
                  </a:cubicBezTo>
                  <a:cubicBezTo>
                    <a:pt x="13842" y="27589"/>
                    <a:pt x="14714" y="27492"/>
                    <a:pt x="15568" y="27295"/>
                  </a:cubicBezTo>
                  <a:cubicBezTo>
                    <a:pt x="20913" y="26057"/>
                    <a:pt x="25051" y="20916"/>
                    <a:pt x="23106" y="12502"/>
                  </a:cubicBezTo>
                  <a:cubicBezTo>
                    <a:pt x="21359" y="4937"/>
                    <a:pt x="18658" y="1749"/>
                    <a:pt x="16085" y="582"/>
                  </a:cubicBezTo>
                  <a:cubicBezTo>
                    <a:pt x="15324" y="237"/>
                    <a:pt x="14506" y="43"/>
                    <a:pt x="13671" y="7"/>
                  </a:cubicBezTo>
                  <a:cubicBezTo>
                    <a:pt x="13574" y="3"/>
                    <a:pt x="13476" y="1"/>
                    <a:pt x="13377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0" name="Google Shape;641;p32">
              <a:extLst>
                <a:ext uri="{FF2B5EF4-FFF2-40B4-BE49-F238E27FC236}">
                  <a16:creationId xmlns:a16="http://schemas.microsoft.com/office/drawing/2014/main" xmlns="" id="{09573798-9C3B-462A-AFDD-A6977F546073}"/>
                </a:ext>
              </a:extLst>
            </p:cNvPr>
            <p:cNvSpPr/>
            <p:nvPr/>
          </p:nvSpPr>
          <p:spPr>
            <a:xfrm>
              <a:off x="901187" y="1920145"/>
              <a:ext cx="34050" cy="36725"/>
            </a:xfrm>
            <a:custGeom>
              <a:avLst/>
              <a:gdLst/>
              <a:ahLst/>
              <a:cxnLst/>
              <a:rect l="l" t="t" r="r" b="b"/>
              <a:pathLst>
                <a:path w="1362" h="1469" extrusionOk="0">
                  <a:moveTo>
                    <a:pt x="562" y="1420"/>
                  </a:moveTo>
                  <a:cubicBezTo>
                    <a:pt x="230" y="1371"/>
                    <a:pt x="0" y="1031"/>
                    <a:pt x="53" y="655"/>
                  </a:cubicBezTo>
                  <a:cubicBezTo>
                    <a:pt x="102" y="275"/>
                    <a:pt x="434" y="1"/>
                    <a:pt x="796" y="41"/>
                  </a:cubicBezTo>
                  <a:cubicBezTo>
                    <a:pt x="1145" y="80"/>
                    <a:pt x="1362" y="443"/>
                    <a:pt x="1287" y="858"/>
                  </a:cubicBezTo>
                  <a:cubicBezTo>
                    <a:pt x="1220" y="1234"/>
                    <a:pt x="915" y="1469"/>
                    <a:pt x="562" y="142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1" name="Google Shape;642;p32">
              <a:extLst>
                <a:ext uri="{FF2B5EF4-FFF2-40B4-BE49-F238E27FC236}">
                  <a16:creationId xmlns:a16="http://schemas.microsoft.com/office/drawing/2014/main" xmlns="" id="{6DEF699E-6E9B-4BF2-96F8-FC6CB2E9E9F7}"/>
                </a:ext>
              </a:extLst>
            </p:cNvPr>
            <p:cNvSpPr/>
            <p:nvPr/>
          </p:nvSpPr>
          <p:spPr>
            <a:xfrm>
              <a:off x="852475" y="1785566"/>
              <a:ext cx="60175" cy="122400"/>
            </a:xfrm>
            <a:custGeom>
              <a:avLst/>
              <a:gdLst/>
              <a:ahLst/>
              <a:cxnLst/>
              <a:rect l="l" t="t" r="r" b="b"/>
              <a:pathLst>
                <a:path w="2407" h="4896" extrusionOk="0">
                  <a:moveTo>
                    <a:pt x="1716" y="4533"/>
                  </a:moveTo>
                  <a:cubicBezTo>
                    <a:pt x="903" y="4108"/>
                    <a:pt x="1" y="2304"/>
                    <a:pt x="288" y="1150"/>
                  </a:cubicBezTo>
                  <a:cubicBezTo>
                    <a:pt x="576" y="1"/>
                    <a:pt x="1292" y="262"/>
                    <a:pt x="1646" y="1707"/>
                  </a:cubicBezTo>
                  <a:cubicBezTo>
                    <a:pt x="1999" y="3153"/>
                    <a:pt x="2406" y="4895"/>
                    <a:pt x="1716" y="453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2" name="Google Shape;643;p32">
              <a:extLst>
                <a:ext uri="{FF2B5EF4-FFF2-40B4-BE49-F238E27FC236}">
                  <a16:creationId xmlns:a16="http://schemas.microsoft.com/office/drawing/2014/main" xmlns="" id="{8AF97A00-D17F-4298-8B71-A0C56FDA3BB5}"/>
                </a:ext>
              </a:extLst>
            </p:cNvPr>
            <p:cNvSpPr/>
            <p:nvPr/>
          </p:nvSpPr>
          <p:spPr>
            <a:xfrm>
              <a:off x="918350" y="1791316"/>
              <a:ext cx="66475" cy="124925"/>
            </a:xfrm>
            <a:custGeom>
              <a:avLst/>
              <a:gdLst/>
              <a:ahLst/>
              <a:cxnLst/>
              <a:rect l="l" t="t" r="r" b="b"/>
              <a:pathLst>
                <a:path w="2659" h="4997" extrusionOk="0">
                  <a:moveTo>
                    <a:pt x="386" y="4289"/>
                  </a:moveTo>
                  <a:cubicBezTo>
                    <a:pt x="1" y="3454"/>
                    <a:pt x="390" y="1473"/>
                    <a:pt x="1318" y="739"/>
                  </a:cubicBezTo>
                  <a:cubicBezTo>
                    <a:pt x="2251" y="1"/>
                    <a:pt x="2658" y="646"/>
                    <a:pt x="2057" y="2008"/>
                  </a:cubicBezTo>
                  <a:cubicBezTo>
                    <a:pt x="1451" y="3370"/>
                    <a:pt x="713" y="4997"/>
                    <a:pt x="386" y="4289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" name="Google Shape;644;p32">
              <a:extLst>
                <a:ext uri="{FF2B5EF4-FFF2-40B4-BE49-F238E27FC236}">
                  <a16:creationId xmlns:a16="http://schemas.microsoft.com/office/drawing/2014/main" xmlns="" id="{3BA2A0DE-D543-4D88-B886-E20AEF2FBCEE}"/>
                </a:ext>
              </a:extLst>
            </p:cNvPr>
            <p:cNvSpPr/>
            <p:nvPr/>
          </p:nvSpPr>
          <p:spPr>
            <a:xfrm>
              <a:off x="939250" y="1867266"/>
              <a:ext cx="90775" cy="64025"/>
            </a:xfrm>
            <a:custGeom>
              <a:avLst/>
              <a:gdLst/>
              <a:ahLst/>
              <a:cxnLst/>
              <a:rect l="l" t="t" r="r" b="b"/>
              <a:pathLst>
                <a:path w="3631" h="2561" extrusionOk="0">
                  <a:moveTo>
                    <a:pt x="3493" y="792"/>
                  </a:moveTo>
                  <a:cubicBezTo>
                    <a:pt x="3630" y="624"/>
                    <a:pt x="3569" y="137"/>
                    <a:pt x="3007" y="71"/>
                  </a:cubicBezTo>
                  <a:cubicBezTo>
                    <a:pt x="2446" y="0"/>
                    <a:pt x="902" y="929"/>
                    <a:pt x="452" y="1742"/>
                  </a:cubicBezTo>
                  <a:cubicBezTo>
                    <a:pt x="1" y="2560"/>
                    <a:pt x="2826" y="1601"/>
                    <a:pt x="3493" y="792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" name="Google Shape;645;p32">
              <a:extLst>
                <a:ext uri="{FF2B5EF4-FFF2-40B4-BE49-F238E27FC236}">
                  <a16:creationId xmlns:a16="http://schemas.microsoft.com/office/drawing/2014/main" xmlns="" id="{59A29A1B-09E0-4656-8CFD-A1684E7475DD}"/>
                </a:ext>
              </a:extLst>
            </p:cNvPr>
            <p:cNvSpPr/>
            <p:nvPr/>
          </p:nvSpPr>
          <p:spPr>
            <a:xfrm>
              <a:off x="935569" y="1948109"/>
              <a:ext cx="103475" cy="52425"/>
            </a:xfrm>
            <a:custGeom>
              <a:avLst/>
              <a:gdLst/>
              <a:ahLst/>
              <a:cxnLst/>
              <a:rect l="l" t="t" r="r" b="b"/>
              <a:pathLst>
                <a:path w="4139" h="2097" extrusionOk="0">
                  <a:moveTo>
                    <a:pt x="3423" y="2074"/>
                  </a:moveTo>
                  <a:cubicBezTo>
                    <a:pt x="3639" y="2096"/>
                    <a:pt x="4139" y="1575"/>
                    <a:pt x="3878" y="1070"/>
                  </a:cubicBezTo>
                  <a:cubicBezTo>
                    <a:pt x="3617" y="571"/>
                    <a:pt x="1857" y="1"/>
                    <a:pt x="929" y="89"/>
                  </a:cubicBezTo>
                  <a:cubicBezTo>
                    <a:pt x="0" y="173"/>
                    <a:pt x="2379" y="1972"/>
                    <a:pt x="3423" y="2074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" name="Google Shape;646;p32">
              <a:extLst>
                <a:ext uri="{FF2B5EF4-FFF2-40B4-BE49-F238E27FC236}">
                  <a16:creationId xmlns:a16="http://schemas.microsoft.com/office/drawing/2014/main" xmlns="" id="{DDE423E1-ECB2-41BB-B646-364D062CACE8}"/>
                </a:ext>
              </a:extLst>
            </p:cNvPr>
            <p:cNvSpPr/>
            <p:nvPr/>
          </p:nvSpPr>
          <p:spPr>
            <a:xfrm>
              <a:off x="918350" y="1957341"/>
              <a:ext cx="64800" cy="102925"/>
            </a:xfrm>
            <a:custGeom>
              <a:avLst/>
              <a:gdLst/>
              <a:ahLst/>
              <a:cxnLst/>
              <a:rect l="l" t="t" r="r" b="b"/>
              <a:pathLst>
                <a:path w="2592" h="4117" extrusionOk="0">
                  <a:moveTo>
                    <a:pt x="704" y="275"/>
                  </a:moveTo>
                  <a:cubicBezTo>
                    <a:pt x="1535" y="602"/>
                    <a:pt x="2592" y="2109"/>
                    <a:pt x="2424" y="3113"/>
                  </a:cubicBezTo>
                  <a:cubicBezTo>
                    <a:pt x="2256" y="4117"/>
                    <a:pt x="1535" y="3927"/>
                    <a:pt x="1049" y="2702"/>
                  </a:cubicBezTo>
                  <a:cubicBezTo>
                    <a:pt x="567" y="1477"/>
                    <a:pt x="1" y="0"/>
                    <a:pt x="704" y="275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" name="Google Shape;647;p32">
              <a:extLst>
                <a:ext uri="{FF2B5EF4-FFF2-40B4-BE49-F238E27FC236}">
                  <a16:creationId xmlns:a16="http://schemas.microsoft.com/office/drawing/2014/main" xmlns="" id="{8490835C-0D88-4FD6-B071-AC1AECBF22B5}"/>
                </a:ext>
              </a:extLst>
            </p:cNvPr>
            <p:cNvSpPr/>
            <p:nvPr/>
          </p:nvSpPr>
          <p:spPr>
            <a:xfrm>
              <a:off x="863425" y="1951691"/>
              <a:ext cx="57625" cy="109250"/>
            </a:xfrm>
            <a:custGeom>
              <a:avLst/>
              <a:gdLst/>
              <a:ahLst/>
              <a:cxnLst/>
              <a:rect l="l" t="t" r="r" b="b"/>
              <a:pathLst>
                <a:path w="2305" h="4370" extrusionOk="0">
                  <a:moveTo>
                    <a:pt x="1853" y="593"/>
                  </a:moveTo>
                  <a:cubicBezTo>
                    <a:pt x="2304" y="1292"/>
                    <a:pt x="2127" y="3016"/>
                    <a:pt x="1292" y="3693"/>
                  </a:cubicBezTo>
                  <a:cubicBezTo>
                    <a:pt x="460" y="4369"/>
                    <a:pt x="1" y="3834"/>
                    <a:pt x="452" y="2636"/>
                  </a:cubicBezTo>
                  <a:cubicBezTo>
                    <a:pt x="907" y="1438"/>
                    <a:pt x="1468" y="1"/>
                    <a:pt x="1853" y="59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" name="Google Shape;648;p32">
              <a:extLst>
                <a:ext uri="{FF2B5EF4-FFF2-40B4-BE49-F238E27FC236}">
                  <a16:creationId xmlns:a16="http://schemas.microsoft.com/office/drawing/2014/main" xmlns="" id="{74EC3E89-F5AF-41FE-B9F9-2F8923209E1B}"/>
                </a:ext>
              </a:extLst>
            </p:cNvPr>
            <p:cNvSpPr/>
            <p:nvPr/>
          </p:nvSpPr>
          <p:spPr>
            <a:xfrm>
              <a:off x="807375" y="1935666"/>
              <a:ext cx="86700" cy="68675"/>
            </a:xfrm>
            <a:custGeom>
              <a:avLst/>
              <a:gdLst/>
              <a:ahLst/>
              <a:cxnLst/>
              <a:rect l="l" t="t" r="r" b="b"/>
              <a:pathLst>
                <a:path w="3468" h="2747" extrusionOk="0">
                  <a:moveTo>
                    <a:pt x="125" y="2043"/>
                  </a:moveTo>
                  <a:cubicBezTo>
                    <a:pt x="1" y="2220"/>
                    <a:pt x="103" y="2698"/>
                    <a:pt x="669" y="2724"/>
                  </a:cubicBezTo>
                  <a:cubicBezTo>
                    <a:pt x="1230" y="2746"/>
                    <a:pt x="2698" y="1699"/>
                    <a:pt x="3083" y="850"/>
                  </a:cubicBezTo>
                  <a:cubicBezTo>
                    <a:pt x="3467" y="1"/>
                    <a:pt x="731" y="1181"/>
                    <a:pt x="125" y="204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" name="Google Shape;649;p32">
              <a:extLst>
                <a:ext uri="{FF2B5EF4-FFF2-40B4-BE49-F238E27FC236}">
                  <a16:creationId xmlns:a16="http://schemas.microsoft.com/office/drawing/2014/main" xmlns="" id="{1000FA33-280B-4061-81D8-76F8B1AADBAD}"/>
                </a:ext>
              </a:extLst>
            </p:cNvPr>
            <p:cNvSpPr/>
            <p:nvPr/>
          </p:nvSpPr>
          <p:spPr>
            <a:xfrm>
              <a:off x="799325" y="1887041"/>
              <a:ext cx="105900" cy="48550"/>
            </a:xfrm>
            <a:custGeom>
              <a:avLst/>
              <a:gdLst/>
              <a:ahLst/>
              <a:cxnLst/>
              <a:rect l="l" t="t" r="r" b="b"/>
              <a:pathLst>
                <a:path w="4236" h="1942" extrusionOk="0">
                  <a:moveTo>
                    <a:pt x="672" y="5"/>
                  </a:moveTo>
                  <a:cubicBezTo>
                    <a:pt x="456" y="1"/>
                    <a:pt x="0" y="558"/>
                    <a:pt x="296" y="1040"/>
                  </a:cubicBezTo>
                  <a:cubicBezTo>
                    <a:pt x="597" y="1521"/>
                    <a:pt x="2397" y="1941"/>
                    <a:pt x="3316" y="1782"/>
                  </a:cubicBezTo>
                  <a:cubicBezTo>
                    <a:pt x="4236" y="1623"/>
                    <a:pt x="1720" y="23"/>
                    <a:pt x="672" y="5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" name="Google Shape;650;p32">
              <a:extLst>
                <a:ext uri="{FF2B5EF4-FFF2-40B4-BE49-F238E27FC236}">
                  <a16:creationId xmlns:a16="http://schemas.microsoft.com/office/drawing/2014/main" xmlns="" id="{66601AAF-7BC1-4E69-B7BA-296BACE48D0A}"/>
                </a:ext>
              </a:extLst>
            </p:cNvPr>
            <p:cNvSpPr/>
            <p:nvPr/>
          </p:nvSpPr>
          <p:spPr>
            <a:xfrm>
              <a:off x="813905" y="2216294"/>
              <a:ext cx="36825" cy="39150"/>
            </a:xfrm>
            <a:custGeom>
              <a:avLst/>
              <a:gdLst/>
              <a:ahLst/>
              <a:cxnLst/>
              <a:rect l="l" t="t" r="r" b="b"/>
              <a:pathLst>
                <a:path w="1473" h="1566" extrusionOk="0">
                  <a:moveTo>
                    <a:pt x="1110" y="1380"/>
                  </a:moveTo>
                  <a:cubicBezTo>
                    <a:pt x="836" y="1565"/>
                    <a:pt x="434" y="1468"/>
                    <a:pt x="222" y="1163"/>
                  </a:cubicBezTo>
                  <a:cubicBezTo>
                    <a:pt x="1" y="845"/>
                    <a:pt x="58" y="420"/>
                    <a:pt x="354" y="204"/>
                  </a:cubicBezTo>
                  <a:cubicBezTo>
                    <a:pt x="637" y="0"/>
                    <a:pt x="1040" y="120"/>
                    <a:pt x="1265" y="473"/>
                  </a:cubicBezTo>
                  <a:cubicBezTo>
                    <a:pt x="1473" y="792"/>
                    <a:pt x="1407" y="1176"/>
                    <a:pt x="1110" y="138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0" name="Google Shape;651;p32">
              <a:extLst>
                <a:ext uri="{FF2B5EF4-FFF2-40B4-BE49-F238E27FC236}">
                  <a16:creationId xmlns:a16="http://schemas.microsoft.com/office/drawing/2014/main" xmlns="" id="{37F2B6AC-3FF6-48DF-A523-B0F283243B7D}"/>
                </a:ext>
              </a:extLst>
            </p:cNvPr>
            <p:cNvSpPr/>
            <p:nvPr/>
          </p:nvSpPr>
          <p:spPr>
            <a:xfrm>
              <a:off x="636500" y="2077265"/>
              <a:ext cx="116425" cy="77500"/>
            </a:xfrm>
            <a:custGeom>
              <a:avLst/>
              <a:gdLst/>
              <a:ahLst/>
              <a:cxnLst/>
              <a:rect l="l" t="t" r="r" b="b"/>
              <a:pathLst>
                <a:path w="4657" h="3100" extrusionOk="0">
                  <a:moveTo>
                    <a:pt x="3900" y="2865"/>
                  </a:moveTo>
                  <a:cubicBezTo>
                    <a:pt x="3016" y="3100"/>
                    <a:pt x="1128" y="2379"/>
                    <a:pt x="562" y="1336"/>
                  </a:cubicBezTo>
                  <a:cubicBezTo>
                    <a:pt x="1" y="292"/>
                    <a:pt x="704" y="0"/>
                    <a:pt x="1942" y="827"/>
                  </a:cubicBezTo>
                  <a:cubicBezTo>
                    <a:pt x="3175" y="1654"/>
                    <a:pt x="4656" y="2667"/>
                    <a:pt x="3900" y="2865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" name="Google Shape;652;p32">
              <a:extLst>
                <a:ext uri="{FF2B5EF4-FFF2-40B4-BE49-F238E27FC236}">
                  <a16:creationId xmlns:a16="http://schemas.microsoft.com/office/drawing/2014/main" xmlns="" id="{5F711A68-A322-4F16-922B-8AD35BF6D6E6}"/>
                </a:ext>
              </a:extLst>
            </p:cNvPr>
            <p:cNvSpPr/>
            <p:nvPr/>
          </p:nvSpPr>
          <p:spPr>
            <a:xfrm>
              <a:off x="710350" y="2016041"/>
              <a:ext cx="65350" cy="118175"/>
            </a:xfrm>
            <a:custGeom>
              <a:avLst/>
              <a:gdLst/>
              <a:ahLst/>
              <a:cxnLst/>
              <a:rect l="l" t="t" r="r" b="b"/>
              <a:pathLst>
                <a:path w="2614" h="4727" extrusionOk="0">
                  <a:moveTo>
                    <a:pt x="1897" y="4421"/>
                  </a:moveTo>
                  <a:cubicBezTo>
                    <a:pt x="1052" y="4063"/>
                    <a:pt x="0" y="2339"/>
                    <a:pt x="190" y="1172"/>
                  </a:cubicBezTo>
                  <a:cubicBezTo>
                    <a:pt x="380" y="0"/>
                    <a:pt x="1114" y="199"/>
                    <a:pt x="1587" y="1609"/>
                  </a:cubicBezTo>
                  <a:cubicBezTo>
                    <a:pt x="2065" y="3020"/>
                    <a:pt x="2613" y="4726"/>
                    <a:pt x="1897" y="442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653;p32">
              <a:extLst>
                <a:ext uri="{FF2B5EF4-FFF2-40B4-BE49-F238E27FC236}">
                  <a16:creationId xmlns:a16="http://schemas.microsoft.com/office/drawing/2014/main" xmlns="" id="{29F2BC4A-2B87-46A1-BE66-56051DC688AB}"/>
                </a:ext>
              </a:extLst>
            </p:cNvPr>
            <p:cNvSpPr/>
            <p:nvPr/>
          </p:nvSpPr>
          <p:spPr>
            <a:xfrm>
              <a:off x="777200" y="2038141"/>
              <a:ext cx="46900" cy="104925"/>
            </a:xfrm>
            <a:custGeom>
              <a:avLst/>
              <a:gdLst/>
              <a:ahLst/>
              <a:cxnLst/>
              <a:rect l="l" t="t" r="r" b="b"/>
              <a:pathLst>
                <a:path w="1876" h="4197" extrusionOk="0">
                  <a:moveTo>
                    <a:pt x="1827" y="531"/>
                  </a:moveTo>
                  <a:cubicBezTo>
                    <a:pt x="1814" y="314"/>
                    <a:pt x="1438" y="0"/>
                    <a:pt x="978" y="328"/>
                  </a:cubicBezTo>
                  <a:cubicBezTo>
                    <a:pt x="518" y="659"/>
                    <a:pt x="1" y="2383"/>
                    <a:pt x="222" y="3290"/>
                  </a:cubicBezTo>
                  <a:cubicBezTo>
                    <a:pt x="443" y="4196"/>
                    <a:pt x="1876" y="1579"/>
                    <a:pt x="1827" y="53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" name="Google Shape;654;p32">
              <a:extLst>
                <a:ext uri="{FF2B5EF4-FFF2-40B4-BE49-F238E27FC236}">
                  <a16:creationId xmlns:a16="http://schemas.microsoft.com/office/drawing/2014/main" xmlns="" id="{6640348D-62F8-4208-8BD3-8CBE474DC728}"/>
                </a:ext>
              </a:extLst>
            </p:cNvPr>
            <p:cNvSpPr/>
            <p:nvPr/>
          </p:nvSpPr>
          <p:spPr>
            <a:xfrm>
              <a:off x="784175" y="2102465"/>
              <a:ext cx="100050" cy="53750"/>
            </a:xfrm>
            <a:custGeom>
              <a:avLst/>
              <a:gdLst/>
              <a:ahLst/>
              <a:cxnLst/>
              <a:rect l="l" t="t" r="r" b="b"/>
              <a:pathLst>
                <a:path w="4002" h="2150" extrusionOk="0">
                  <a:moveTo>
                    <a:pt x="3812" y="1243"/>
                  </a:moveTo>
                  <a:cubicBezTo>
                    <a:pt x="3984" y="1110"/>
                    <a:pt x="4002" y="390"/>
                    <a:pt x="3471" y="195"/>
                  </a:cubicBezTo>
                  <a:cubicBezTo>
                    <a:pt x="2941" y="1"/>
                    <a:pt x="1261" y="770"/>
                    <a:pt x="633" y="1460"/>
                  </a:cubicBezTo>
                  <a:cubicBezTo>
                    <a:pt x="1" y="2149"/>
                    <a:pt x="2972" y="1871"/>
                    <a:pt x="3812" y="124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" name="Google Shape;655;p32">
              <a:extLst>
                <a:ext uri="{FF2B5EF4-FFF2-40B4-BE49-F238E27FC236}">
                  <a16:creationId xmlns:a16="http://schemas.microsoft.com/office/drawing/2014/main" xmlns="" id="{CA47FC2B-5C82-4774-BB0D-AE1FAA463AE0}"/>
                </a:ext>
              </a:extLst>
            </p:cNvPr>
            <p:cNvSpPr/>
            <p:nvPr/>
          </p:nvSpPr>
          <p:spPr>
            <a:xfrm>
              <a:off x="790375" y="2161590"/>
              <a:ext cx="111200" cy="61275"/>
            </a:xfrm>
            <a:custGeom>
              <a:avLst/>
              <a:gdLst/>
              <a:ahLst/>
              <a:cxnLst/>
              <a:rect l="l" t="t" r="r" b="b"/>
              <a:pathLst>
                <a:path w="4448" h="2451" extrusionOk="0">
                  <a:moveTo>
                    <a:pt x="708" y="319"/>
                  </a:moveTo>
                  <a:cubicBezTo>
                    <a:pt x="1539" y="1"/>
                    <a:pt x="3338" y="399"/>
                    <a:pt x="3891" y="1252"/>
                  </a:cubicBezTo>
                  <a:cubicBezTo>
                    <a:pt x="4448" y="2101"/>
                    <a:pt x="3785" y="2450"/>
                    <a:pt x="2600" y="1876"/>
                  </a:cubicBezTo>
                  <a:cubicBezTo>
                    <a:pt x="1415" y="1296"/>
                    <a:pt x="0" y="589"/>
                    <a:pt x="708" y="319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656;p32">
              <a:extLst>
                <a:ext uri="{FF2B5EF4-FFF2-40B4-BE49-F238E27FC236}">
                  <a16:creationId xmlns:a16="http://schemas.microsoft.com/office/drawing/2014/main" xmlns="" id="{23BE6AF3-39DD-49AF-A974-14A100B5A6C5}"/>
                </a:ext>
              </a:extLst>
            </p:cNvPr>
            <p:cNvSpPr/>
            <p:nvPr/>
          </p:nvSpPr>
          <p:spPr>
            <a:xfrm>
              <a:off x="773125" y="2184590"/>
              <a:ext cx="63125" cy="97400"/>
            </a:xfrm>
            <a:custGeom>
              <a:avLst/>
              <a:gdLst/>
              <a:ahLst/>
              <a:cxnLst/>
              <a:rect l="l" t="t" r="r" b="b"/>
              <a:pathLst>
                <a:path w="2525" h="3896" extrusionOk="0">
                  <a:moveTo>
                    <a:pt x="686" y="177"/>
                  </a:moveTo>
                  <a:cubicBezTo>
                    <a:pt x="1490" y="385"/>
                    <a:pt x="2525" y="1778"/>
                    <a:pt x="2366" y="2839"/>
                  </a:cubicBezTo>
                  <a:cubicBezTo>
                    <a:pt x="2211" y="3896"/>
                    <a:pt x="1512" y="3816"/>
                    <a:pt x="1035" y="2627"/>
                  </a:cubicBezTo>
                  <a:cubicBezTo>
                    <a:pt x="557" y="1437"/>
                    <a:pt x="0" y="1"/>
                    <a:pt x="686" y="177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657;p32">
              <a:extLst>
                <a:ext uri="{FF2B5EF4-FFF2-40B4-BE49-F238E27FC236}">
                  <a16:creationId xmlns:a16="http://schemas.microsoft.com/office/drawing/2014/main" xmlns="" id="{ABE6E9C3-7AB4-4CC5-82B3-187586C122BE}"/>
                </a:ext>
              </a:extLst>
            </p:cNvPr>
            <p:cNvSpPr/>
            <p:nvPr/>
          </p:nvSpPr>
          <p:spPr>
            <a:xfrm>
              <a:off x="727375" y="2176865"/>
              <a:ext cx="45000" cy="106575"/>
            </a:xfrm>
            <a:custGeom>
              <a:avLst/>
              <a:gdLst/>
              <a:ahLst/>
              <a:cxnLst/>
              <a:rect l="l" t="t" r="r" b="b"/>
              <a:pathLst>
                <a:path w="1800" h="4263" extrusionOk="0">
                  <a:moveTo>
                    <a:pt x="137" y="3763"/>
                  </a:moveTo>
                  <a:cubicBezTo>
                    <a:pt x="164" y="3979"/>
                    <a:pt x="562" y="4262"/>
                    <a:pt x="995" y="3900"/>
                  </a:cubicBezTo>
                  <a:cubicBezTo>
                    <a:pt x="1424" y="3533"/>
                    <a:pt x="1799" y="1773"/>
                    <a:pt x="1508" y="884"/>
                  </a:cubicBezTo>
                  <a:cubicBezTo>
                    <a:pt x="1216" y="0"/>
                    <a:pt x="0" y="2724"/>
                    <a:pt x="137" y="3763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658;p32">
              <a:extLst>
                <a:ext uri="{FF2B5EF4-FFF2-40B4-BE49-F238E27FC236}">
                  <a16:creationId xmlns:a16="http://schemas.microsoft.com/office/drawing/2014/main" xmlns="" id="{5199B861-2F32-4E04-96D5-31013A9ED359}"/>
                </a:ext>
              </a:extLst>
            </p:cNvPr>
            <p:cNvSpPr/>
            <p:nvPr/>
          </p:nvSpPr>
          <p:spPr>
            <a:xfrm>
              <a:off x="663575" y="2163265"/>
              <a:ext cx="97200" cy="59600"/>
            </a:xfrm>
            <a:custGeom>
              <a:avLst/>
              <a:gdLst/>
              <a:ahLst/>
              <a:cxnLst/>
              <a:rect l="l" t="t" r="r" b="b"/>
              <a:pathLst>
                <a:path w="3888" h="2384" extrusionOk="0">
                  <a:moveTo>
                    <a:pt x="160" y="1216"/>
                  </a:moveTo>
                  <a:cubicBezTo>
                    <a:pt x="1" y="1362"/>
                    <a:pt x="41" y="2078"/>
                    <a:pt x="585" y="2233"/>
                  </a:cubicBezTo>
                  <a:cubicBezTo>
                    <a:pt x="1133" y="2383"/>
                    <a:pt x="2742" y="1481"/>
                    <a:pt x="3317" y="739"/>
                  </a:cubicBezTo>
                  <a:cubicBezTo>
                    <a:pt x="3887" y="0"/>
                    <a:pt x="947" y="522"/>
                    <a:pt x="160" y="1216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659;p32">
              <a:extLst>
                <a:ext uri="{FF2B5EF4-FFF2-40B4-BE49-F238E27FC236}">
                  <a16:creationId xmlns:a16="http://schemas.microsoft.com/office/drawing/2014/main" xmlns="" id="{90A797AB-6479-4BFD-8CEC-607BAE5A49E0}"/>
                </a:ext>
              </a:extLst>
            </p:cNvPr>
            <p:cNvSpPr/>
            <p:nvPr/>
          </p:nvSpPr>
          <p:spPr>
            <a:xfrm>
              <a:off x="1007775" y="2092641"/>
              <a:ext cx="63300" cy="101250"/>
            </a:xfrm>
            <a:custGeom>
              <a:avLst/>
              <a:gdLst/>
              <a:ahLst/>
              <a:cxnLst/>
              <a:rect l="l" t="t" r="r" b="b"/>
              <a:pathLst>
                <a:path w="2532" h="4050" extrusionOk="0">
                  <a:moveTo>
                    <a:pt x="689" y="1"/>
                  </a:moveTo>
                  <a:cubicBezTo>
                    <a:pt x="463" y="1"/>
                    <a:pt x="274" y="251"/>
                    <a:pt x="191" y="765"/>
                  </a:cubicBezTo>
                  <a:cubicBezTo>
                    <a:pt x="1" y="1937"/>
                    <a:pt x="1057" y="3656"/>
                    <a:pt x="1902" y="4015"/>
                  </a:cubicBezTo>
                  <a:cubicBezTo>
                    <a:pt x="1958" y="4038"/>
                    <a:pt x="2007" y="4049"/>
                    <a:pt x="2048" y="4049"/>
                  </a:cubicBezTo>
                  <a:cubicBezTo>
                    <a:pt x="2532" y="4049"/>
                    <a:pt x="2028" y="2502"/>
                    <a:pt x="1592" y="1203"/>
                  </a:cubicBezTo>
                  <a:cubicBezTo>
                    <a:pt x="1327" y="411"/>
                    <a:pt x="978" y="1"/>
                    <a:pt x="689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661;p32">
              <a:extLst>
                <a:ext uri="{FF2B5EF4-FFF2-40B4-BE49-F238E27FC236}">
                  <a16:creationId xmlns:a16="http://schemas.microsoft.com/office/drawing/2014/main" xmlns="" id="{58DB85CD-3FBD-4B0C-A0E7-FCFA33CE74C2}"/>
                </a:ext>
              </a:extLst>
            </p:cNvPr>
            <p:cNvSpPr/>
            <p:nvPr/>
          </p:nvSpPr>
          <p:spPr>
            <a:xfrm>
              <a:off x="616175" y="1883615"/>
              <a:ext cx="29300" cy="29975"/>
            </a:xfrm>
            <a:custGeom>
              <a:avLst/>
              <a:gdLst/>
              <a:ahLst/>
              <a:cxnLst/>
              <a:rect l="l" t="t" r="r" b="b"/>
              <a:pathLst>
                <a:path w="1172" h="1199" extrusionOk="0">
                  <a:moveTo>
                    <a:pt x="566" y="0"/>
                  </a:moveTo>
                  <a:cubicBezTo>
                    <a:pt x="376" y="381"/>
                    <a:pt x="186" y="779"/>
                    <a:pt x="0" y="1199"/>
                  </a:cubicBezTo>
                  <a:cubicBezTo>
                    <a:pt x="398" y="942"/>
                    <a:pt x="761" y="637"/>
                    <a:pt x="977" y="359"/>
                  </a:cubicBezTo>
                  <a:cubicBezTo>
                    <a:pt x="1172" y="111"/>
                    <a:pt x="960" y="5"/>
                    <a:pt x="566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662;p32">
              <a:extLst>
                <a:ext uri="{FF2B5EF4-FFF2-40B4-BE49-F238E27FC236}">
                  <a16:creationId xmlns:a16="http://schemas.microsoft.com/office/drawing/2014/main" xmlns="" id="{55B4DC0F-A120-45F5-95B1-C41E43CAFB5A}"/>
                </a:ext>
              </a:extLst>
            </p:cNvPr>
            <p:cNvSpPr/>
            <p:nvPr/>
          </p:nvSpPr>
          <p:spPr>
            <a:xfrm>
              <a:off x="558700" y="2110165"/>
              <a:ext cx="28100" cy="71025"/>
            </a:xfrm>
            <a:custGeom>
              <a:avLst/>
              <a:gdLst/>
              <a:ahLst/>
              <a:cxnLst/>
              <a:rect l="l" t="t" r="r" b="b"/>
              <a:pathLst>
                <a:path w="1124" h="2841" extrusionOk="0">
                  <a:moveTo>
                    <a:pt x="640" y="0"/>
                  </a:moveTo>
                  <a:cubicBezTo>
                    <a:pt x="521" y="0"/>
                    <a:pt x="386" y="40"/>
                    <a:pt x="243" y="144"/>
                  </a:cubicBezTo>
                  <a:cubicBezTo>
                    <a:pt x="164" y="205"/>
                    <a:pt x="93" y="285"/>
                    <a:pt x="40" y="373"/>
                  </a:cubicBezTo>
                  <a:cubicBezTo>
                    <a:pt x="0" y="1196"/>
                    <a:pt x="40" y="2023"/>
                    <a:pt x="155" y="2840"/>
                  </a:cubicBezTo>
                  <a:cubicBezTo>
                    <a:pt x="615" y="2182"/>
                    <a:pt x="1123" y="979"/>
                    <a:pt x="1092" y="347"/>
                  </a:cubicBezTo>
                  <a:cubicBezTo>
                    <a:pt x="1083" y="198"/>
                    <a:pt x="902" y="0"/>
                    <a:pt x="64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663;p32">
              <a:extLst>
                <a:ext uri="{FF2B5EF4-FFF2-40B4-BE49-F238E27FC236}">
                  <a16:creationId xmlns:a16="http://schemas.microsoft.com/office/drawing/2014/main" xmlns="" id="{0CF6D3AC-D535-4AE7-96A7-B3A89CCAA2E4}"/>
                </a:ext>
              </a:extLst>
            </p:cNvPr>
            <p:cNvSpPr/>
            <p:nvPr/>
          </p:nvSpPr>
          <p:spPr>
            <a:xfrm>
              <a:off x="566650" y="2173990"/>
              <a:ext cx="80825" cy="42475"/>
            </a:xfrm>
            <a:custGeom>
              <a:avLst/>
              <a:gdLst/>
              <a:ahLst/>
              <a:cxnLst/>
              <a:rect l="l" t="t" r="r" b="b"/>
              <a:pathLst>
                <a:path w="3233" h="1699" extrusionOk="0">
                  <a:moveTo>
                    <a:pt x="2494" y="1"/>
                  </a:moveTo>
                  <a:cubicBezTo>
                    <a:pt x="1870" y="1"/>
                    <a:pt x="627" y="583"/>
                    <a:pt x="1" y="1158"/>
                  </a:cubicBezTo>
                  <a:cubicBezTo>
                    <a:pt x="40" y="1331"/>
                    <a:pt x="85" y="1503"/>
                    <a:pt x="129" y="1676"/>
                  </a:cubicBezTo>
                  <a:cubicBezTo>
                    <a:pt x="235" y="1691"/>
                    <a:pt x="361" y="1699"/>
                    <a:pt x="500" y="1699"/>
                  </a:cubicBezTo>
                  <a:cubicBezTo>
                    <a:pt x="1304" y="1699"/>
                    <a:pt x="2545" y="1448"/>
                    <a:pt x="3042" y="1074"/>
                  </a:cubicBezTo>
                  <a:cubicBezTo>
                    <a:pt x="3215" y="946"/>
                    <a:pt x="3232" y="226"/>
                    <a:pt x="2702" y="31"/>
                  </a:cubicBezTo>
                  <a:cubicBezTo>
                    <a:pt x="2645" y="10"/>
                    <a:pt x="2574" y="1"/>
                    <a:pt x="2494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664;p32">
              <a:extLst>
                <a:ext uri="{FF2B5EF4-FFF2-40B4-BE49-F238E27FC236}">
                  <a16:creationId xmlns:a16="http://schemas.microsoft.com/office/drawing/2014/main" xmlns="" id="{B338B9EF-6C13-480C-87EC-ABEE3FA25C25}"/>
                </a:ext>
              </a:extLst>
            </p:cNvPr>
            <p:cNvSpPr/>
            <p:nvPr/>
          </p:nvSpPr>
          <p:spPr>
            <a:xfrm>
              <a:off x="939525" y="2152391"/>
              <a:ext cx="110825" cy="64050"/>
            </a:xfrm>
            <a:custGeom>
              <a:avLst/>
              <a:gdLst/>
              <a:ahLst/>
              <a:cxnLst/>
              <a:rect l="l" t="t" r="r" b="b"/>
              <a:pathLst>
                <a:path w="4433" h="2562" extrusionOk="0">
                  <a:moveTo>
                    <a:pt x="548" y="1"/>
                  </a:moveTo>
                  <a:cubicBezTo>
                    <a:pt x="124" y="1"/>
                    <a:pt x="1" y="357"/>
                    <a:pt x="343" y="988"/>
                  </a:cubicBezTo>
                  <a:cubicBezTo>
                    <a:pt x="833" y="1898"/>
                    <a:pt x="2331" y="2562"/>
                    <a:pt x="3295" y="2562"/>
                  </a:cubicBezTo>
                  <a:cubicBezTo>
                    <a:pt x="3437" y="2562"/>
                    <a:pt x="3567" y="2548"/>
                    <a:pt x="3681" y="2518"/>
                  </a:cubicBezTo>
                  <a:cubicBezTo>
                    <a:pt x="4433" y="2319"/>
                    <a:pt x="2956" y="1306"/>
                    <a:pt x="1718" y="479"/>
                  </a:cubicBezTo>
                  <a:cubicBezTo>
                    <a:pt x="1231" y="153"/>
                    <a:pt x="825" y="1"/>
                    <a:pt x="54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" name="Google Shape;665;p32">
              <a:extLst>
                <a:ext uri="{FF2B5EF4-FFF2-40B4-BE49-F238E27FC236}">
                  <a16:creationId xmlns:a16="http://schemas.microsoft.com/office/drawing/2014/main" xmlns="" id="{59BF5677-99B6-42C5-AE05-490785B0B330}"/>
                </a:ext>
              </a:extLst>
            </p:cNvPr>
            <p:cNvSpPr/>
            <p:nvPr/>
          </p:nvSpPr>
          <p:spPr>
            <a:xfrm>
              <a:off x="576150" y="2234165"/>
              <a:ext cx="83975" cy="48775"/>
            </a:xfrm>
            <a:custGeom>
              <a:avLst/>
              <a:gdLst/>
              <a:ahLst/>
              <a:cxnLst/>
              <a:rect l="l" t="t" r="r" b="b"/>
              <a:pathLst>
                <a:path w="3359" h="1951" extrusionOk="0">
                  <a:moveTo>
                    <a:pt x="513" y="1"/>
                  </a:moveTo>
                  <a:cubicBezTo>
                    <a:pt x="328" y="1"/>
                    <a:pt x="154" y="17"/>
                    <a:pt x="1" y="51"/>
                  </a:cubicBezTo>
                  <a:cubicBezTo>
                    <a:pt x="120" y="378"/>
                    <a:pt x="253" y="692"/>
                    <a:pt x="399" y="993"/>
                  </a:cubicBezTo>
                  <a:cubicBezTo>
                    <a:pt x="783" y="1214"/>
                    <a:pt x="1256" y="1448"/>
                    <a:pt x="1698" y="1665"/>
                  </a:cubicBezTo>
                  <a:cubicBezTo>
                    <a:pt x="2099" y="1861"/>
                    <a:pt x="2440" y="1951"/>
                    <a:pt x="2694" y="1951"/>
                  </a:cubicBezTo>
                  <a:cubicBezTo>
                    <a:pt x="3192" y="1951"/>
                    <a:pt x="3358" y="1607"/>
                    <a:pt x="2990" y="1042"/>
                  </a:cubicBezTo>
                  <a:cubicBezTo>
                    <a:pt x="2565" y="386"/>
                    <a:pt x="1406" y="1"/>
                    <a:pt x="513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667;p32">
              <a:extLst>
                <a:ext uri="{FF2B5EF4-FFF2-40B4-BE49-F238E27FC236}">
                  <a16:creationId xmlns:a16="http://schemas.microsoft.com/office/drawing/2014/main" xmlns="" id="{A5EF2B39-287B-4E9A-A7D5-B274F787A7A5}"/>
                </a:ext>
              </a:extLst>
            </p:cNvPr>
            <p:cNvSpPr/>
            <p:nvPr/>
          </p:nvSpPr>
          <p:spPr>
            <a:xfrm>
              <a:off x="882650" y="2303091"/>
              <a:ext cx="46625" cy="82325"/>
            </a:xfrm>
            <a:custGeom>
              <a:avLst/>
              <a:gdLst/>
              <a:ahLst/>
              <a:cxnLst/>
              <a:rect l="l" t="t" r="r" b="b"/>
              <a:pathLst>
                <a:path w="1865" h="3293" extrusionOk="0">
                  <a:moveTo>
                    <a:pt x="1370" y="0"/>
                  </a:moveTo>
                  <a:cubicBezTo>
                    <a:pt x="1251" y="0"/>
                    <a:pt x="1116" y="40"/>
                    <a:pt x="974" y="142"/>
                  </a:cubicBezTo>
                  <a:cubicBezTo>
                    <a:pt x="514" y="473"/>
                    <a:pt x="1" y="2197"/>
                    <a:pt x="218" y="3104"/>
                  </a:cubicBezTo>
                  <a:cubicBezTo>
                    <a:pt x="249" y="3235"/>
                    <a:pt x="306" y="3293"/>
                    <a:pt x="380" y="3293"/>
                  </a:cubicBezTo>
                  <a:cubicBezTo>
                    <a:pt x="820" y="3293"/>
                    <a:pt x="1864" y="1242"/>
                    <a:pt x="1822" y="345"/>
                  </a:cubicBezTo>
                  <a:cubicBezTo>
                    <a:pt x="1813" y="196"/>
                    <a:pt x="1632" y="0"/>
                    <a:pt x="137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" name="Google Shape;668;p32">
              <a:extLst>
                <a:ext uri="{FF2B5EF4-FFF2-40B4-BE49-F238E27FC236}">
                  <a16:creationId xmlns:a16="http://schemas.microsoft.com/office/drawing/2014/main" xmlns="" id="{A5956B40-7D8E-4408-A599-F264D1A749B9}"/>
                </a:ext>
              </a:extLst>
            </p:cNvPr>
            <p:cNvSpPr/>
            <p:nvPr/>
          </p:nvSpPr>
          <p:spPr>
            <a:xfrm>
              <a:off x="881225" y="1719691"/>
              <a:ext cx="36275" cy="32050"/>
            </a:xfrm>
            <a:custGeom>
              <a:avLst/>
              <a:gdLst/>
              <a:ahLst/>
              <a:cxnLst/>
              <a:rect l="l" t="t" r="r" b="b"/>
              <a:pathLst>
                <a:path w="1451" h="1282" extrusionOk="0">
                  <a:moveTo>
                    <a:pt x="0" y="1"/>
                  </a:moveTo>
                  <a:lnTo>
                    <a:pt x="0" y="1"/>
                  </a:lnTo>
                  <a:cubicBezTo>
                    <a:pt x="40" y="111"/>
                    <a:pt x="84" y="222"/>
                    <a:pt x="129" y="328"/>
                  </a:cubicBezTo>
                  <a:cubicBezTo>
                    <a:pt x="381" y="961"/>
                    <a:pt x="699" y="1281"/>
                    <a:pt x="963" y="1281"/>
                  </a:cubicBezTo>
                  <a:cubicBezTo>
                    <a:pt x="1185" y="1281"/>
                    <a:pt x="1370" y="1057"/>
                    <a:pt x="1451" y="606"/>
                  </a:cubicBezTo>
                  <a:cubicBezTo>
                    <a:pt x="1274" y="509"/>
                    <a:pt x="1101" y="421"/>
                    <a:pt x="929" y="341"/>
                  </a:cubicBezTo>
                  <a:cubicBezTo>
                    <a:pt x="628" y="204"/>
                    <a:pt x="314" y="94"/>
                    <a:pt x="0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" name="Google Shape;669;p32">
              <a:extLst>
                <a:ext uri="{FF2B5EF4-FFF2-40B4-BE49-F238E27FC236}">
                  <a16:creationId xmlns:a16="http://schemas.microsoft.com/office/drawing/2014/main" xmlns="" id="{8F5F4384-A5DF-4414-ADA4-9EDF1D69B4B6}"/>
                </a:ext>
              </a:extLst>
            </p:cNvPr>
            <p:cNvSpPr/>
            <p:nvPr/>
          </p:nvSpPr>
          <p:spPr>
            <a:xfrm>
              <a:off x="815675" y="2286490"/>
              <a:ext cx="63275" cy="101175"/>
            </a:xfrm>
            <a:custGeom>
              <a:avLst/>
              <a:gdLst/>
              <a:ahLst/>
              <a:cxnLst/>
              <a:rect l="l" t="t" r="r" b="b"/>
              <a:pathLst>
                <a:path w="2531" h="4047" extrusionOk="0">
                  <a:moveTo>
                    <a:pt x="688" y="1"/>
                  </a:moveTo>
                  <a:cubicBezTo>
                    <a:pt x="462" y="1"/>
                    <a:pt x="274" y="250"/>
                    <a:pt x="191" y="761"/>
                  </a:cubicBezTo>
                  <a:cubicBezTo>
                    <a:pt x="1" y="1933"/>
                    <a:pt x="1057" y="3657"/>
                    <a:pt x="1902" y="4011"/>
                  </a:cubicBezTo>
                  <a:cubicBezTo>
                    <a:pt x="1959" y="4035"/>
                    <a:pt x="2008" y="4047"/>
                    <a:pt x="2049" y="4047"/>
                  </a:cubicBezTo>
                  <a:cubicBezTo>
                    <a:pt x="2530" y="4047"/>
                    <a:pt x="2028" y="2502"/>
                    <a:pt x="1592" y="1203"/>
                  </a:cubicBezTo>
                  <a:cubicBezTo>
                    <a:pt x="1326" y="411"/>
                    <a:pt x="977" y="1"/>
                    <a:pt x="68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" name="Google Shape;670;p32">
              <a:extLst>
                <a:ext uri="{FF2B5EF4-FFF2-40B4-BE49-F238E27FC236}">
                  <a16:creationId xmlns:a16="http://schemas.microsoft.com/office/drawing/2014/main" xmlns="" id="{770FD517-30F0-43CA-BF9C-9451C7DBACFA}"/>
                </a:ext>
              </a:extLst>
            </p:cNvPr>
            <p:cNvSpPr/>
            <p:nvPr/>
          </p:nvSpPr>
          <p:spPr>
            <a:xfrm>
              <a:off x="815025" y="1713665"/>
              <a:ext cx="36700" cy="42725"/>
            </a:xfrm>
            <a:custGeom>
              <a:avLst/>
              <a:gdLst/>
              <a:ahLst/>
              <a:cxnLst/>
              <a:rect l="l" t="t" r="r" b="b"/>
              <a:pathLst>
                <a:path w="1468" h="1709" extrusionOk="0">
                  <a:moveTo>
                    <a:pt x="853" y="0"/>
                  </a:moveTo>
                  <a:cubicBezTo>
                    <a:pt x="657" y="0"/>
                    <a:pt x="462" y="9"/>
                    <a:pt x="265" y="30"/>
                  </a:cubicBezTo>
                  <a:cubicBezTo>
                    <a:pt x="102" y="542"/>
                    <a:pt x="0" y="1060"/>
                    <a:pt x="44" y="1396"/>
                  </a:cubicBezTo>
                  <a:cubicBezTo>
                    <a:pt x="64" y="1537"/>
                    <a:pt x="241" y="1709"/>
                    <a:pt x="482" y="1709"/>
                  </a:cubicBezTo>
                  <a:cubicBezTo>
                    <a:pt x="610" y="1709"/>
                    <a:pt x="756" y="1660"/>
                    <a:pt x="906" y="1533"/>
                  </a:cubicBezTo>
                  <a:cubicBezTo>
                    <a:pt x="1145" y="1329"/>
                    <a:pt x="1366" y="702"/>
                    <a:pt x="1468" y="25"/>
                  </a:cubicBezTo>
                  <a:cubicBezTo>
                    <a:pt x="1366" y="16"/>
                    <a:pt x="1265" y="12"/>
                    <a:pt x="1163" y="7"/>
                  </a:cubicBezTo>
                  <a:cubicBezTo>
                    <a:pt x="1059" y="3"/>
                    <a:pt x="956" y="0"/>
                    <a:pt x="853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" name="Google Shape;671;p32">
              <a:extLst>
                <a:ext uri="{FF2B5EF4-FFF2-40B4-BE49-F238E27FC236}">
                  <a16:creationId xmlns:a16="http://schemas.microsoft.com/office/drawing/2014/main" xmlns="" id="{407BCB15-6ABF-4D19-AF35-1E6182E4F0A5}"/>
                </a:ext>
              </a:extLst>
            </p:cNvPr>
            <p:cNvSpPr/>
            <p:nvPr/>
          </p:nvSpPr>
          <p:spPr>
            <a:xfrm>
              <a:off x="747500" y="2346215"/>
              <a:ext cx="96825" cy="57175"/>
            </a:xfrm>
            <a:custGeom>
              <a:avLst/>
              <a:gdLst/>
              <a:ahLst/>
              <a:cxnLst/>
              <a:rect l="l" t="t" r="r" b="b"/>
              <a:pathLst>
                <a:path w="3873" h="2287" extrusionOk="0">
                  <a:moveTo>
                    <a:pt x="548" y="1"/>
                  </a:moveTo>
                  <a:cubicBezTo>
                    <a:pt x="124" y="1"/>
                    <a:pt x="0" y="358"/>
                    <a:pt x="340" y="990"/>
                  </a:cubicBezTo>
                  <a:cubicBezTo>
                    <a:pt x="619" y="1498"/>
                    <a:pt x="1207" y="1927"/>
                    <a:pt x="1843" y="2210"/>
                  </a:cubicBezTo>
                  <a:cubicBezTo>
                    <a:pt x="2113" y="2241"/>
                    <a:pt x="2383" y="2263"/>
                    <a:pt x="2657" y="2276"/>
                  </a:cubicBezTo>
                  <a:cubicBezTo>
                    <a:pt x="2818" y="2283"/>
                    <a:pt x="2979" y="2287"/>
                    <a:pt x="3141" y="2287"/>
                  </a:cubicBezTo>
                  <a:cubicBezTo>
                    <a:pt x="3385" y="2287"/>
                    <a:pt x="3629" y="2279"/>
                    <a:pt x="3873" y="2263"/>
                  </a:cubicBezTo>
                  <a:cubicBezTo>
                    <a:pt x="3762" y="1865"/>
                    <a:pt x="2670" y="1118"/>
                    <a:pt x="1720" y="481"/>
                  </a:cubicBezTo>
                  <a:cubicBezTo>
                    <a:pt x="1231" y="153"/>
                    <a:pt x="825" y="1"/>
                    <a:pt x="54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672;p32">
              <a:extLst>
                <a:ext uri="{FF2B5EF4-FFF2-40B4-BE49-F238E27FC236}">
                  <a16:creationId xmlns:a16="http://schemas.microsoft.com/office/drawing/2014/main" xmlns="" id="{B2061F8B-0633-4023-99B1-6D019C34C0CD}"/>
                </a:ext>
              </a:extLst>
            </p:cNvPr>
            <p:cNvSpPr/>
            <p:nvPr/>
          </p:nvSpPr>
          <p:spPr>
            <a:xfrm>
              <a:off x="961025" y="2239266"/>
              <a:ext cx="87850" cy="46675"/>
            </a:xfrm>
            <a:custGeom>
              <a:avLst/>
              <a:gdLst/>
              <a:ahLst/>
              <a:cxnLst/>
              <a:rect l="l" t="t" r="r" b="b"/>
              <a:pathLst>
                <a:path w="3514" h="1867" extrusionOk="0">
                  <a:moveTo>
                    <a:pt x="2887" y="0"/>
                  </a:moveTo>
                  <a:cubicBezTo>
                    <a:pt x="2117" y="0"/>
                    <a:pt x="681" y="379"/>
                    <a:pt x="169" y="833"/>
                  </a:cubicBezTo>
                  <a:cubicBezTo>
                    <a:pt x="1" y="979"/>
                    <a:pt x="45" y="1695"/>
                    <a:pt x="589" y="1850"/>
                  </a:cubicBezTo>
                  <a:cubicBezTo>
                    <a:pt x="630" y="1861"/>
                    <a:pt x="677" y="1867"/>
                    <a:pt x="729" y="1867"/>
                  </a:cubicBezTo>
                  <a:cubicBezTo>
                    <a:pt x="1372" y="1867"/>
                    <a:pt x="2789" y="1047"/>
                    <a:pt x="3316" y="360"/>
                  </a:cubicBezTo>
                  <a:cubicBezTo>
                    <a:pt x="3513" y="105"/>
                    <a:pt x="3292" y="0"/>
                    <a:pt x="2887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" name="Google Shape;673;p32">
              <a:extLst>
                <a:ext uri="{FF2B5EF4-FFF2-40B4-BE49-F238E27FC236}">
                  <a16:creationId xmlns:a16="http://schemas.microsoft.com/office/drawing/2014/main" xmlns="" id="{67FEAB57-0A38-40C0-B896-F63722ED4513}"/>
                </a:ext>
              </a:extLst>
            </p:cNvPr>
            <p:cNvSpPr/>
            <p:nvPr/>
          </p:nvSpPr>
          <p:spPr>
            <a:xfrm>
              <a:off x="1341425" y="2460075"/>
              <a:ext cx="15500" cy="4000"/>
            </a:xfrm>
            <a:custGeom>
              <a:avLst/>
              <a:gdLst/>
              <a:ahLst/>
              <a:cxnLst/>
              <a:rect l="l" t="t" r="r" b="b"/>
              <a:pathLst>
                <a:path w="620" h="160" extrusionOk="0">
                  <a:moveTo>
                    <a:pt x="383" y="1"/>
                  </a:moveTo>
                  <a:cubicBezTo>
                    <a:pt x="271" y="1"/>
                    <a:pt x="160" y="35"/>
                    <a:pt x="67" y="102"/>
                  </a:cubicBezTo>
                  <a:cubicBezTo>
                    <a:pt x="41" y="119"/>
                    <a:pt x="19" y="137"/>
                    <a:pt x="1" y="159"/>
                  </a:cubicBezTo>
                  <a:cubicBezTo>
                    <a:pt x="209" y="128"/>
                    <a:pt x="412" y="93"/>
                    <a:pt x="620" y="53"/>
                  </a:cubicBezTo>
                  <a:cubicBezTo>
                    <a:pt x="544" y="18"/>
                    <a:pt x="463" y="1"/>
                    <a:pt x="383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3" name="Google Shape;674;p32">
              <a:extLst>
                <a:ext uri="{FF2B5EF4-FFF2-40B4-BE49-F238E27FC236}">
                  <a16:creationId xmlns:a16="http://schemas.microsoft.com/office/drawing/2014/main" xmlns="" id="{5B4DEACF-66FF-4E9C-BBAE-5D35E24F7650}"/>
                </a:ext>
              </a:extLst>
            </p:cNvPr>
            <p:cNvSpPr/>
            <p:nvPr/>
          </p:nvSpPr>
          <p:spPr>
            <a:xfrm>
              <a:off x="978380" y="2450069"/>
              <a:ext cx="45775" cy="20800"/>
            </a:xfrm>
            <a:custGeom>
              <a:avLst/>
              <a:gdLst/>
              <a:ahLst/>
              <a:cxnLst/>
              <a:rect l="l" t="t" r="r" b="b"/>
              <a:pathLst>
                <a:path w="1831" h="832" extrusionOk="0">
                  <a:moveTo>
                    <a:pt x="1831" y="0"/>
                  </a:moveTo>
                  <a:lnTo>
                    <a:pt x="1831" y="0"/>
                  </a:lnTo>
                  <a:cubicBezTo>
                    <a:pt x="1300" y="102"/>
                    <a:pt x="558" y="442"/>
                    <a:pt x="1" y="831"/>
                  </a:cubicBezTo>
                  <a:cubicBezTo>
                    <a:pt x="637" y="610"/>
                    <a:pt x="1247" y="336"/>
                    <a:pt x="1831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5" name="Google Shape;676;p32">
              <a:extLst>
                <a:ext uri="{FF2B5EF4-FFF2-40B4-BE49-F238E27FC236}">
                  <a16:creationId xmlns:a16="http://schemas.microsoft.com/office/drawing/2014/main" xmlns="" id="{ABD4D264-6056-446B-AAF8-0E35CDCD059F}"/>
                </a:ext>
              </a:extLst>
            </p:cNvPr>
            <p:cNvSpPr/>
            <p:nvPr/>
          </p:nvSpPr>
          <p:spPr>
            <a:xfrm>
              <a:off x="1051225" y="2202916"/>
              <a:ext cx="30750" cy="34150"/>
            </a:xfrm>
            <a:custGeom>
              <a:avLst/>
              <a:gdLst/>
              <a:ahLst/>
              <a:cxnLst/>
              <a:rect l="l" t="t" r="r" b="b"/>
              <a:pathLst>
                <a:path w="1230" h="1366" extrusionOk="0">
                  <a:moveTo>
                    <a:pt x="666" y="0"/>
                  </a:moveTo>
                  <a:cubicBezTo>
                    <a:pt x="557" y="0"/>
                    <a:pt x="451" y="32"/>
                    <a:pt x="358" y="99"/>
                  </a:cubicBezTo>
                  <a:cubicBezTo>
                    <a:pt x="62" y="315"/>
                    <a:pt x="0" y="740"/>
                    <a:pt x="221" y="1058"/>
                  </a:cubicBezTo>
                  <a:cubicBezTo>
                    <a:pt x="354" y="1253"/>
                    <a:pt x="572" y="1365"/>
                    <a:pt x="803" y="1365"/>
                  </a:cubicBezTo>
                  <a:cubicBezTo>
                    <a:pt x="834" y="1365"/>
                    <a:pt x="866" y="1363"/>
                    <a:pt x="898" y="1359"/>
                  </a:cubicBezTo>
                  <a:cubicBezTo>
                    <a:pt x="1022" y="1023"/>
                    <a:pt x="1132" y="673"/>
                    <a:pt x="1229" y="311"/>
                  </a:cubicBezTo>
                  <a:cubicBezTo>
                    <a:pt x="1077" y="110"/>
                    <a:pt x="867" y="0"/>
                    <a:pt x="666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677;p32">
              <a:extLst>
                <a:ext uri="{FF2B5EF4-FFF2-40B4-BE49-F238E27FC236}">
                  <a16:creationId xmlns:a16="http://schemas.microsoft.com/office/drawing/2014/main" xmlns="" id="{18EF5638-4FD1-4C60-BDFF-BE2ABBAB2DAD}"/>
                </a:ext>
              </a:extLst>
            </p:cNvPr>
            <p:cNvSpPr/>
            <p:nvPr/>
          </p:nvSpPr>
          <p:spPr>
            <a:xfrm>
              <a:off x="675300" y="1763015"/>
              <a:ext cx="42175" cy="72925"/>
            </a:xfrm>
            <a:custGeom>
              <a:avLst/>
              <a:gdLst/>
              <a:ahLst/>
              <a:cxnLst/>
              <a:rect l="l" t="t" r="r" b="b"/>
              <a:pathLst>
                <a:path w="1687" h="2917" extrusionOk="0">
                  <a:moveTo>
                    <a:pt x="1667" y="1"/>
                  </a:moveTo>
                  <a:lnTo>
                    <a:pt x="1667" y="1"/>
                  </a:lnTo>
                  <a:cubicBezTo>
                    <a:pt x="1066" y="545"/>
                    <a:pt x="518" y="1146"/>
                    <a:pt x="36" y="1800"/>
                  </a:cubicBezTo>
                  <a:cubicBezTo>
                    <a:pt x="1" y="2141"/>
                    <a:pt x="1" y="2468"/>
                    <a:pt x="63" y="2729"/>
                  </a:cubicBezTo>
                  <a:cubicBezTo>
                    <a:pt x="94" y="2859"/>
                    <a:pt x="150" y="2916"/>
                    <a:pt x="224" y="2916"/>
                  </a:cubicBezTo>
                  <a:cubicBezTo>
                    <a:pt x="658" y="2916"/>
                    <a:pt x="1686" y="916"/>
                    <a:pt x="1667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678;p32">
              <a:extLst>
                <a:ext uri="{FF2B5EF4-FFF2-40B4-BE49-F238E27FC236}">
                  <a16:creationId xmlns:a16="http://schemas.microsoft.com/office/drawing/2014/main" xmlns="" id="{EC7B2645-FC29-449E-891B-CCD80B4F0651}"/>
                </a:ext>
              </a:extLst>
            </p:cNvPr>
            <p:cNvSpPr/>
            <p:nvPr/>
          </p:nvSpPr>
          <p:spPr>
            <a:xfrm>
              <a:off x="687675" y="1817390"/>
              <a:ext cx="90675" cy="42475"/>
            </a:xfrm>
            <a:custGeom>
              <a:avLst/>
              <a:gdLst/>
              <a:ahLst/>
              <a:cxnLst/>
              <a:rect l="l" t="t" r="r" b="b"/>
              <a:pathLst>
                <a:path w="3627" h="1699" extrusionOk="0">
                  <a:moveTo>
                    <a:pt x="2885" y="0"/>
                  </a:moveTo>
                  <a:cubicBezTo>
                    <a:pt x="2212" y="0"/>
                    <a:pt x="817" y="682"/>
                    <a:pt x="257" y="1297"/>
                  </a:cubicBezTo>
                  <a:cubicBezTo>
                    <a:pt x="0" y="1579"/>
                    <a:pt x="346" y="1699"/>
                    <a:pt x="902" y="1699"/>
                  </a:cubicBezTo>
                  <a:cubicBezTo>
                    <a:pt x="1704" y="1699"/>
                    <a:pt x="2943" y="1449"/>
                    <a:pt x="3436" y="1076"/>
                  </a:cubicBezTo>
                  <a:cubicBezTo>
                    <a:pt x="3613" y="943"/>
                    <a:pt x="3626" y="227"/>
                    <a:pt x="3096" y="32"/>
                  </a:cubicBezTo>
                  <a:cubicBezTo>
                    <a:pt x="3038" y="10"/>
                    <a:pt x="2967" y="0"/>
                    <a:pt x="2885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679;p32">
              <a:extLst>
                <a:ext uri="{FF2B5EF4-FFF2-40B4-BE49-F238E27FC236}">
                  <a16:creationId xmlns:a16="http://schemas.microsoft.com/office/drawing/2014/main" xmlns="" id="{8371F162-A828-4317-BAE0-0CBC73DA1B7B}"/>
                </a:ext>
              </a:extLst>
            </p:cNvPr>
            <p:cNvSpPr/>
            <p:nvPr/>
          </p:nvSpPr>
          <p:spPr>
            <a:xfrm>
              <a:off x="668925" y="1899390"/>
              <a:ext cx="61450" cy="85475"/>
            </a:xfrm>
            <a:custGeom>
              <a:avLst/>
              <a:gdLst/>
              <a:ahLst/>
              <a:cxnLst/>
              <a:rect l="l" t="t" r="r" b="b"/>
              <a:pathLst>
                <a:path w="2458" h="3419" extrusionOk="0">
                  <a:moveTo>
                    <a:pt x="514" y="0"/>
                  </a:moveTo>
                  <a:cubicBezTo>
                    <a:pt x="0" y="0"/>
                    <a:pt x="521" y="1342"/>
                    <a:pt x="967" y="2464"/>
                  </a:cubicBezTo>
                  <a:cubicBezTo>
                    <a:pt x="1222" y="3098"/>
                    <a:pt x="1539" y="3418"/>
                    <a:pt x="1804" y="3418"/>
                  </a:cubicBezTo>
                  <a:cubicBezTo>
                    <a:pt x="2036" y="3418"/>
                    <a:pt x="2228" y="3172"/>
                    <a:pt x="2303" y="2677"/>
                  </a:cubicBezTo>
                  <a:cubicBezTo>
                    <a:pt x="2457" y="1615"/>
                    <a:pt x="1427" y="223"/>
                    <a:pt x="618" y="15"/>
                  </a:cubicBezTo>
                  <a:cubicBezTo>
                    <a:pt x="580" y="5"/>
                    <a:pt x="545" y="0"/>
                    <a:pt x="514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680;p32">
              <a:extLst>
                <a:ext uri="{FF2B5EF4-FFF2-40B4-BE49-F238E27FC236}">
                  <a16:creationId xmlns:a16="http://schemas.microsoft.com/office/drawing/2014/main" xmlns="" id="{1052DAE1-EB19-4E84-B79F-2AB0F022AE27}"/>
                </a:ext>
              </a:extLst>
            </p:cNvPr>
            <p:cNvSpPr/>
            <p:nvPr/>
          </p:nvSpPr>
          <p:spPr>
            <a:xfrm>
              <a:off x="684475" y="1877565"/>
              <a:ext cx="106550" cy="48800"/>
            </a:xfrm>
            <a:custGeom>
              <a:avLst/>
              <a:gdLst/>
              <a:ahLst/>
              <a:cxnLst/>
              <a:rect l="l" t="t" r="r" b="b"/>
              <a:pathLst>
                <a:path w="4262" h="1952" extrusionOk="0">
                  <a:moveTo>
                    <a:pt x="1418" y="1"/>
                  </a:moveTo>
                  <a:cubicBezTo>
                    <a:pt x="1148" y="1"/>
                    <a:pt x="902" y="36"/>
                    <a:pt x="708" y="110"/>
                  </a:cubicBezTo>
                  <a:cubicBezTo>
                    <a:pt x="1" y="384"/>
                    <a:pt x="1420" y="1091"/>
                    <a:pt x="2605" y="1666"/>
                  </a:cubicBezTo>
                  <a:cubicBezTo>
                    <a:pt x="3005" y="1862"/>
                    <a:pt x="3346" y="1952"/>
                    <a:pt x="3599" y="1952"/>
                  </a:cubicBezTo>
                  <a:cubicBezTo>
                    <a:pt x="4097" y="1952"/>
                    <a:pt x="4262" y="1608"/>
                    <a:pt x="3896" y="1043"/>
                  </a:cubicBezTo>
                  <a:cubicBezTo>
                    <a:pt x="3471" y="387"/>
                    <a:pt x="2311" y="1"/>
                    <a:pt x="141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682;p32">
              <a:extLst>
                <a:ext uri="{FF2B5EF4-FFF2-40B4-BE49-F238E27FC236}">
                  <a16:creationId xmlns:a16="http://schemas.microsoft.com/office/drawing/2014/main" xmlns="" id="{84C262BF-EA21-497A-87D1-A959D20CD81E}"/>
                </a:ext>
              </a:extLst>
            </p:cNvPr>
            <p:cNvSpPr/>
            <p:nvPr/>
          </p:nvSpPr>
          <p:spPr>
            <a:xfrm>
              <a:off x="647900" y="1847240"/>
              <a:ext cx="36825" cy="34300"/>
            </a:xfrm>
            <a:custGeom>
              <a:avLst/>
              <a:gdLst/>
              <a:ahLst/>
              <a:cxnLst/>
              <a:rect l="l" t="t" r="r" b="b"/>
              <a:pathLst>
                <a:path w="1473" h="1372" extrusionOk="0">
                  <a:moveTo>
                    <a:pt x="667" y="0"/>
                  </a:moveTo>
                  <a:cubicBezTo>
                    <a:pt x="556" y="0"/>
                    <a:pt x="448" y="33"/>
                    <a:pt x="354" y="103"/>
                  </a:cubicBezTo>
                  <a:cubicBezTo>
                    <a:pt x="62" y="315"/>
                    <a:pt x="0" y="739"/>
                    <a:pt x="221" y="1058"/>
                  </a:cubicBezTo>
                  <a:cubicBezTo>
                    <a:pt x="363" y="1260"/>
                    <a:pt x="582" y="1371"/>
                    <a:pt x="794" y="1371"/>
                  </a:cubicBezTo>
                  <a:cubicBezTo>
                    <a:pt x="907" y="1371"/>
                    <a:pt x="1018" y="1340"/>
                    <a:pt x="1114" y="1274"/>
                  </a:cubicBezTo>
                  <a:cubicBezTo>
                    <a:pt x="1406" y="1075"/>
                    <a:pt x="1472" y="691"/>
                    <a:pt x="1269" y="368"/>
                  </a:cubicBezTo>
                  <a:cubicBezTo>
                    <a:pt x="1119" y="132"/>
                    <a:pt x="888" y="0"/>
                    <a:pt x="667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683;p32">
              <a:extLst>
                <a:ext uri="{FF2B5EF4-FFF2-40B4-BE49-F238E27FC236}">
                  <a16:creationId xmlns:a16="http://schemas.microsoft.com/office/drawing/2014/main" xmlns="" id="{97D58890-EBF4-492B-AC00-F784E2298560}"/>
                </a:ext>
              </a:extLst>
            </p:cNvPr>
            <p:cNvSpPr/>
            <p:nvPr/>
          </p:nvSpPr>
          <p:spPr>
            <a:xfrm rot="20065865">
              <a:off x="1734465" y="1747469"/>
              <a:ext cx="664325" cy="665575"/>
            </a:xfrm>
            <a:custGeom>
              <a:avLst/>
              <a:gdLst/>
              <a:ahLst/>
              <a:cxnLst/>
              <a:rect l="l" t="t" r="r" b="b"/>
              <a:pathLst>
                <a:path w="26573" h="26623" extrusionOk="0">
                  <a:moveTo>
                    <a:pt x="18608" y="0"/>
                  </a:moveTo>
                  <a:cubicBezTo>
                    <a:pt x="15847" y="0"/>
                    <a:pt x="12103" y="1584"/>
                    <a:pt x="7167" y="6705"/>
                  </a:cubicBezTo>
                  <a:cubicBezTo>
                    <a:pt x="1" y="14142"/>
                    <a:pt x="2636" y="22034"/>
                    <a:pt x="8560" y="25239"/>
                  </a:cubicBezTo>
                  <a:cubicBezTo>
                    <a:pt x="9480" y="25739"/>
                    <a:pt x="10470" y="26110"/>
                    <a:pt x="11491" y="26349"/>
                  </a:cubicBezTo>
                  <a:cubicBezTo>
                    <a:pt x="12283" y="26529"/>
                    <a:pt x="13089" y="26622"/>
                    <a:pt x="13892" y="26622"/>
                  </a:cubicBezTo>
                  <a:cubicBezTo>
                    <a:pt x="18559" y="26622"/>
                    <a:pt x="23175" y="23494"/>
                    <a:pt x="24830" y="16264"/>
                  </a:cubicBezTo>
                  <a:cubicBezTo>
                    <a:pt x="26572" y="8646"/>
                    <a:pt x="25525" y="4565"/>
                    <a:pt x="23712" y="2381"/>
                  </a:cubicBezTo>
                  <a:cubicBezTo>
                    <a:pt x="23172" y="1731"/>
                    <a:pt x="22518" y="1196"/>
                    <a:pt x="21775" y="794"/>
                  </a:cubicBezTo>
                  <a:cubicBezTo>
                    <a:pt x="20908" y="325"/>
                    <a:pt x="19859" y="0"/>
                    <a:pt x="18608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684;p32">
              <a:extLst>
                <a:ext uri="{FF2B5EF4-FFF2-40B4-BE49-F238E27FC236}">
                  <a16:creationId xmlns:a16="http://schemas.microsoft.com/office/drawing/2014/main" xmlns="" id="{F82F09E9-9D08-4A0E-8952-7FB87B7A2684}"/>
                </a:ext>
              </a:extLst>
            </p:cNvPr>
            <p:cNvSpPr/>
            <p:nvPr/>
          </p:nvSpPr>
          <p:spPr>
            <a:xfrm rot="20278368">
              <a:off x="1855442" y="2041617"/>
              <a:ext cx="481950" cy="281550"/>
            </a:xfrm>
            <a:custGeom>
              <a:avLst/>
              <a:gdLst/>
              <a:ahLst/>
              <a:cxnLst/>
              <a:rect l="l" t="t" r="r" b="b"/>
              <a:pathLst>
                <a:path w="19278" h="11262" extrusionOk="0">
                  <a:moveTo>
                    <a:pt x="575" y="1"/>
                  </a:moveTo>
                  <a:cubicBezTo>
                    <a:pt x="336" y="580"/>
                    <a:pt x="146" y="1172"/>
                    <a:pt x="0" y="1783"/>
                  </a:cubicBezTo>
                  <a:cubicBezTo>
                    <a:pt x="1570" y="3357"/>
                    <a:pt x="3285" y="4780"/>
                    <a:pt x="5125" y="6031"/>
                  </a:cubicBezTo>
                  <a:cubicBezTo>
                    <a:pt x="8189" y="8114"/>
                    <a:pt x="12729" y="10453"/>
                    <a:pt x="18428" y="11262"/>
                  </a:cubicBezTo>
                  <a:cubicBezTo>
                    <a:pt x="18733" y="10917"/>
                    <a:pt x="19012" y="10554"/>
                    <a:pt x="19277" y="10179"/>
                  </a:cubicBezTo>
                  <a:cubicBezTo>
                    <a:pt x="13260" y="9268"/>
                    <a:pt x="8533" y="6222"/>
                    <a:pt x="5368" y="3998"/>
                  </a:cubicBezTo>
                  <a:cubicBezTo>
                    <a:pt x="3661" y="2799"/>
                    <a:pt x="2056" y="1464"/>
                    <a:pt x="575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685;p32">
              <a:extLst>
                <a:ext uri="{FF2B5EF4-FFF2-40B4-BE49-F238E27FC236}">
                  <a16:creationId xmlns:a16="http://schemas.microsoft.com/office/drawing/2014/main" xmlns="" id="{590F5E69-87F9-43F9-BF5C-442FC175D434}"/>
                </a:ext>
              </a:extLst>
            </p:cNvPr>
            <p:cNvSpPr/>
            <p:nvPr/>
          </p:nvSpPr>
          <p:spPr>
            <a:xfrm rot="20460205">
              <a:off x="1881929" y="2173698"/>
              <a:ext cx="411650" cy="209050"/>
            </a:xfrm>
            <a:custGeom>
              <a:avLst/>
              <a:gdLst/>
              <a:ahLst/>
              <a:cxnLst/>
              <a:rect l="l" t="t" r="r" b="b"/>
              <a:pathLst>
                <a:path w="16466" h="8362" extrusionOk="0">
                  <a:moveTo>
                    <a:pt x="0" y="1"/>
                  </a:moveTo>
                  <a:lnTo>
                    <a:pt x="0" y="1"/>
                  </a:lnTo>
                  <a:cubicBezTo>
                    <a:pt x="18" y="182"/>
                    <a:pt x="40" y="363"/>
                    <a:pt x="67" y="544"/>
                  </a:cubicBezTo>
                  <a:cubicBezTo>
                    <a:pt x="1198" y="1548"/>
                    <a:pt x="2397" y="2481"/>
                    <a:pt x="3648" y="3334"/>
                  </a:cubicBezTo>
                  <a:cubicBezTo>
                    <a:pt x="6513" y="5279"/>
                    <a:pt x="10669" y="7450"/>
                    <a:pt x="15868" y="8361"/>
                  </a:cubicBezTo>
                  <a:cubicBezTo>
                    <a:pt x="16067" y="8251"/>
                    <a:pt x="16266" y="8131"/>
                    <a:pt x="16465" y="7999"/>
                  </a:cubicBezTo>
                  <a:cubicBezTo>
                    <a:pt x="10625" y="7026"/>
                    <a:pt x="5810" y="4369"/>
                    <a:pt x="2759" y="2198"/>
                  </a:cubicBezTo>
                  <a:cubicBezTo>
                    <a:pt x="1800" y="1517"/>
                    <a:pt x="876" y="783"/>
                    <a:pt x="0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686;p32">
              <a:extLst>
                <a:ext uri="{FF2B5EF4-FFF2-40B4-BE49-F238E27FC236}">
                  <a16:creationId xmlns:a16="http://schemas.microsoft.com/office/drawing/2014/main" xmlns="" id="{D5697184-F226-4A2B-86B9-AC20BB0B0985}"/>
                </a:ext>
              </a:extLst>
            </p:cNvPr>
            <p:cNvSpPr/>
            <p:nvPr/>
          </p:nvSpPr>
          <p:spPr>
            <a:xfrm rot="20455087">
              <a:off x="1961832" y="1743991"/>
              <a:ext cx="325450" cy="182500"/>
            </a:xfrm>
            <a:custGeom>
              <a:avLst/>
              <a:gdLst/>
              <a:ahLst/>
              <a:cxnLst/>
              <a:rect l="l" t="t" r="r" b="b"/>
              <a:pathLst>
                <a:path w="13018" h="7300" extrusionOk="0">
                  <a:moveTo>
                    <a:pt x="669" y="0"/>
                  </a:moveTo>
                  <a:cubicBezTo>
                    <a:pt x="447" y="129"/>
                    <a:pt x="226" y="261"/>
                    <a:pt x="1" y="407"/>
                  </a:cubicBezTo>
                  <a:cubicBezTo>
                    <a:pt x="4679" y="1672"/>
                    <a:pt x="8476" y="3993"/>
                    <a:pt x="11107" y="5863"/>
                  </a:cubicBezTo>
                  <a:cubicBezTo>
                    <a:pt x="11797" y="6354"/>
                    <a:pt x="12433" y="6836"/>
                    <a:pt x="13017" y="7300"/>
                  </a:cubicBezTo>
                  <a:cubicBezTo>
                    <a:pt x="13008" y="6959"/>
                    <a:pt x="12991" y="6632"/>
                    <a:pt x="12968" y="6318"/>
                  </a:cubicBezTo>
                  <a:cubicBezTo>
                    <a:pt x="12235" y="5726"/>
                    <a:pt x="11430" y="5120"/>
                    <a:pt x="10550" y="4523"/>
                  </a:cubicBezTo>
                  <a:cubicBezTo>
                    <a:pt x="8132" y="2879"/>
                    <a:pt x="4785" y="1070"/>
                    <a:pt x="669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627;p32">
              <a:extLst>
                <a:ext uri="{FF2B5EF4-FFF2-40B4-BE49-F238E27FC236}">
                  <a16:creationId xmlns:a16="http://schemas.microsoft.com/office/drawing/2014/main" xmlns="" id="{38A2BB29-0704-4D26-88D2-B5181C93FF45}"/>
                </a:ext>
              </a:extLst>
            </p:cNvPr>
            <p:cNvSpPr/>
            <p:nvPr/>
          </p:nvSpPr>
          <p:spPr>
            <a:xfrm>
              <a:off x="-69566" y="1709787"/>
              <a:ext cx="629050" cy="676875"/>
            </a:xfrm>
            <a:custGeom>
              <a:avLst/>
              <a:gdLst/>
              <a:ahLst/>
              <a:cxnLst/>
              <a:rect l="l" t="t" r="r" b="b"/>
              <a:pathLst>
                <a:path w="25162" h="27075" extrusionOk="0">
                  <a:moveTo>
                    <a:pt x="17072" y="0"/>
                  </a:moveTo>
                  <a:cubicBezTo>
                    <a:pt x="14214" y="0"/>
                    <a:pt x="10412" y="1871"/>
                    <a:pt x="5832" y="8502"/>
                  </a:cubicBezTo>
                  <a:cubicBezTo>
                    <a:pt x="0" y="16938"/>
                    <a:pt x="3851" y="24246"/>
                    <a:pt x="10169" y="26439"/>
                  </a:cubicBezTo>
                  <a:cubicBezTo>
                    <a:pt x="11155" y="26780"/>
                    <a:pt x="12185" y="26987"/>
                    <a:pt x="13224" y="27054"/>
                  </a:cubicBezTo>
                  <a:cubicBezTo>
                    <a:pt x="13452" y="27068"/>
                    <a:pt x="13679" y="27075"/>
                    <a:pt x="13906" y="27075"/>
                  </a:cubicBezTo>
                  <a:cubicBezTo>
                    <a:pt x="19149" y="27075"/>
                    <a:pt x="24163" y="23292"/>
                    <a:pt x="24680" y="15028"/>
                  </a:cubicBezTo>
                  <a:cubicBezTo>
                    <a:pt x="25162" y="7282"/>
                    <a:pt x="23486" y="3453"/>
                    <a:pt x="21355" y="1601"/>
                  </a:cubicBezTo>
                  <a:cubicBezTo>
                    <a:pt x="20723" y="1052"/>
                    <a:pt x="19993" y="632"/>
                    <a:pt x="19206" y="363"/>
                  </a:cubicBezTo>
                  <a:cubicBezTo>
                    <a:pt x="18568" y="141"/>
                    <a:pt x="17855" y="0"/>
                    <a:pt x="17072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628;p32">
              <a:extLst>
                <a:ext uri="{FF2B5EF4-FFF2-40B4-BE49-F238E27FC236}">
                  <a16:creationId xmlns:a16="http://schemas.microsoft.com/office/drawing/2014/main" xmlns="" id="{69F9A9E1-2E30-46CC-96F0-5C821E8B97B9}"/>
                </a:ext>
              </a:extLst>
            </p:cNvPr>
            <p:cNvSpPr/>
            <p:nvPr/>
          </p:nvSpPr>
          <p:spPr>
            <a:xfrm>
              <a:off x="126484" y="1976974"/>
              <a:ext cx="34300" cy="36275"/>
            </a:xfrm>
            <a:custGeom>
              <a:avLst/>
              <a:gdLst/>
              <a:ahLst/>
              <a:cxnLst/>
              <a:rect l="l" t="t" r="r" b="b"/>
              <a:pathLst>
                <a:path w="1372" h="1451" extrusionOk="0">
                  <a:moveTo>
                    <a:pt x="1203" y="1026"/>
                  </a:moveTo>
                  <a:cubicBezTo>
                    <a:pt x="1049" y="1340"/>
                    <a:pt x="717" y="1450"/>
                    <a:pt x="412" y="1300"/>
                  </a:cubicBezTo>
                  <a:cubicBezTo>
                    <a:pt x="98" y="1141"/>
                    <a:pt x="1" y="805"/>
                    <a:pt x="169" y="456"/>
                  </a:cubicBezTo>
                  <a:cubicBezTo>
                    <a:pt x="328" y="133"/>
                    <a:pt x="699" y="0"/>
                    <a:pt x="1000" y="159"/>
                  </a:cubicBezTo>
                  <a:cubicBezTo>
                    <a:pt x="1283" y="310"/>
                    <a:pt x="1371" y="694"/>
                    <a:pt x="1203" y="1026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629;p32">
              <a:extLst>
                <a:ext uri="{FF2B5EF4-FFF2-40B4-BE49-F238E27FC236}">
                  <a16:creationId xmlns:a16="http://schemas.microsoft.com/office/drawing/2014/main" xmlns="" id="{54B046D7-85F9-4B54-B613-AB418C7793D8}"/>
                </a:ext>
              </a:extLst>
            </p:cNvPr>
            <p:cNvSpPr/>
            <p:nvPr/>
          </p:nvSpPr>
          <p:spPr>
            <a:xfrm>
              <a:off x="320443" y="2071700"/>
              <a:ext cx="34300" cy="36275"/>
            </a:xfrm>
            <a:custGeom>
              <a:avLst/>
              <a:gdLst/>
              <a:ahLst/>
              <a:cxnLst/>
              <a:rect l="l" t="t" r="r" b="b"/>
              <a:pathLst>
                <a:path w="1372" h="1451" extrusionOk="0">
                  <a:moveTo>
                    <a:pt x="1203" y="1022"/>
                  </a:moveTo>
                  <a:cubicBezTo>
                    <a:pt x="1044" y="1340"/>
                    <a:pt x="713" y="1451"/>
                    <a:pt x="412" y="1300"/>
                  </a:cubicBezTo>
                  <a:cubicBezTo>
                    <a:pt x="98" y="1141"/>
                    <a:pt x="1" y="801"/>
                    <a:pt x="169" y="456"/>
                  </a:cubicBezTo>
                  <a:cubicBezTo>
                    <a:pt x="328" y="133"/>
                    <a:pt x="699" y="1"/>
                    <a:pt x="996" y="160"/>
                  </a:cubicBezTo>
                  <a:cubicBezTo>
                    <a:pt x="1279" y="310"/>
                    <a:pt x="1371" y="695"/>
                    <a:pt x="1203" y="1022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632;p32">
              <a:extLst>
                <a:ext uri="{FF2B5EF4-FFF2-40B4-BE49-F238E27FC236}">
                  <a16:creationId xmlns:a16="http://schemas.microsoft.com/office/drawing/2014/main" xmlns="" id="{D9129B50-D876-4E97-8EF5-B20F3D99E210}"/>
                </a:ext>
              </a:extLst>
            </p:cNvPr>
            <p:cNvSpPr/>
            <p:nvPr/>
          </p:nvSpPr>
          <p:spPr>
            <a:xfrm>
              <a:off x="216218" y="2016324"/>
              <a:ext cx="36725" cy="38700"/>
            </a:xfrm>
            <a:custGeom>
              <a:avLst/>
              <a:gdLst/>
              <a:ahLst/>
              <a:cxnLst/>
              <a:rect l="l" t="t" r="r" b="b"/>
              <a:pathLst>
                <a:path w="1469" h="1548" extrusionOk="0">
                  <a:moveTo>
                    <a:pt x="425" y="1398"/>
                  </a:moveTo>
                  <a:cubicBezTo>
                    <a:pt x="120" y="1256"/>
                    <a:pt x="1" y="867"/>
                    <a:pt x="155" y="522"/>
                  </a:cubicBezTo>
                  <a:cubicBezTo>
                    <a:pt x="310" y="169"/>
                    <a:pt x="708" y="1"/>
                    <a:pt x="1044" y="146"/>
                  </a:cubicBezTo>
                  <a:cubicBezTo>
                    <a:pt x="1362" y="283"/>
                    <a:pt x="1468" y="690"/>
                    <a:pt x="1283" y="1066"/>
                  </a:cubicBezTo>
                  <a:cubicBezTo>
                    <a:pt x="1110" y="1406"/>
                    <a:pt x="748" y="1548"/>
                    <a:pt x="425" y="1398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634;p32">
              <a:extLst>
                <a:ext uri="{FF2B5EF4-FFF2-40B4-BE49-F238E27FC236}">
                  <a16:creationId xmlns:a16="http://schemas.microsoft.com/office/drawing/2014/main" xmlns="" id="{685ED7DF-CB77-4EAD-ACD5-B266D58FADC6}"/>
                </a:ext>
              </a:extLst>
            </p:cNvPr>
            <p:cNvSpPr/>
            <p:nvPr/>
          </p:nvSpPr>
          <p:spPr>
            <a:xfrm>
              <a:off x="93968" y="1783000"/>
              <a:ext cx="463275" cy="253900"/>
            </a:xfrm>
            <a:custGeom>
              <a:avLst/>
              <a:gdLst/>
              <a:ahLst/>
              <a:cxnLst/>
              <a:rect l="l" t="t" r="r" b="b"/>
              <a:pathLst>
                <a:path w="18531" h="10156" extrusionOk="0">
                  <a:moveTo>
                    <a:pt x="5828" y="274"/>
                  </a:moveTo>
                  <a:cubicBezTo>
                    <a:pt x="5830" y="274"/>
                    <a:pt x="5831" y="274"/>
                    <a:pt x="5832" y="274"/>
                  </a:cubicBezTo>
                  <a:cubicBezTo>
                    <a:pt x="5863" y="274"/>
                    <a:pt x="5894" y="279"/>
                    <a:pt x="5925" y="288"/>
                  </a:cubicBezTo>
                  <a:cubicBezTo>
                    <a:pt x="5965" y="305"/>
                    <a:pt x="6005" y="332"/>
                    <a:pt x="6036" y="367"/>
                  </a:cubicBezTo>
                  <a:cubicBezTo>
                    <a:pt x="6177" y="540"/>
                    <a:pt x="6252" y="1030"/>
                    <a:pt x="5094" y="2357"/>
                  </a:cubicBezTo>
                  <a:cubicBezTo>
                    <a:pt x="4497" y="3051"/>
                    <a:pt x="3781" y="3621"/>
                    <a:pt x="2976" y="4050"/>
                  </a:cubicBezTo>
                  <a:cubicBezTo>
                    <a:pt x="3158" y="3139"/>
                    <a:pt x="3631" y="2202"/>
                    <a:pt x="4342" y="1375"/>
                  </a:cubicBezTo>
                  <a:cubicBezTo>
                    <a:pt x="4695" y="965"/>
                    <a:pt x="5403" y="274"/>
                    <a:pt x="5828" y="274"/>
                  </a:cubicBezTo>
                  <a:close/>
                  <a:moveTo>
                    <a:pt x="9242" y="1752"/>
                  </a:moveTo>
                  <a:cubicBezTo>
                    <a:pt x="9396" y="1752"/>
                    <a:pt x="9549" y="1777"/>
                    <a:pt x="9697" y="1826"/>
                  </a:cubicBezTo>
                  <a:cubicBezTo>
                    <a:pt x="9767" y="1848"/>
                    <a:pt x="9834" y="1879"/>
                    <a:pt x="9900" y="1915"/>
                  </a:cubicBezTo>
                  <a:cubicBezTo>
                    <a:pt x="10280" y="2131"/>
                    <a:pt x="10541" y="2498"/>
                    <a:pt x="10621" y="2927"/>
                  </a:cubicBezTo>
                  <a:cubicBezTo>
                    <a:pt x="10868" y="4165"/>
                    <a:pt x="9979" y="5407"/>
                    <a:pt x="9064" y="6159"/>
                  </a:cubicBezTo>
                  <a:cubicBezTo>
                    <a:pt x="8635" y="6517"/>
                    <a:pt x="8154" y="6809"/>
                    <a:pt x="7641" y="7034"/>
                  </a:cubicBezTo>
                  <a:cubicBezTo>
                    <a:pt x="7327" y="6407"/>
                    <a:pt x="7150" y="5721"/>
                    <a:pt x="7115" y="5023"/>
                  </a:cubicBezTo>
                  <a:cubicBezTo>
                    <a:pt x="7061" y="3785"/>
                    <a:pt x="7526" y="2326"/>
                    <a:pt x="8693" y="1862"/>
                  </a:cubicBezTo>
                  <a:cubicBezTo>
                    <a:pt x="8868" y="1789"/>
                    <a:pt x="9055" y="1752"/>
                    <a:pt x="9242" y="1752"/>
                  </a:cubicBezTo>
                  <a:close/>
                  <a:moveTo>
                    <a:pt x="17511" y="3560"/>
                  </a:moveTo>
                  <a:cubicBezTo>
                    <a:pt x="17520" y="3560"/>
                    <a:pt x="17528" y="3561"/>
                    <a:pt x="17535" y="3564"/>
                  </a:cubicBezTo>
                  <a:cubicBezTo>
                    <a:pt x="17668" y="3608"/>
                    <a:pt x="17840" y="4024"/>
                    <a:pt x="17894" y="5041"/>
                  </a:cubicBezTo>
                  <a:cubicBezTo>
                    <a:pt x="17964" y="6513"/>
                    <a:pt x="17708" y="7671"/>
                    <a:pt x="17124" y="8507"/>
                  </a:cubicBezTo>
                  <a:cubicBezTo>
                    <a:pt x="16390" y="7132"/>
                    <a:pt x="16280" y="4912"/>
                    <a:pt x="17252" y="3754"/>
                  </a:cubicBezTo>
                  <a:cubicBezTo>
                    <a:pt x="17357" y="3630"/>
                    <a:pt x="17449" y="3560"/>
                    <a:pt x="17511" y="3560"/>
                  </a:cubicBezTo>
                  <a:close/>
                  <a:moveTo>
                    <a:pt x="13446" y="2250"/>
                  </a:moveTo>
                  <a:cubicBezTo>
                    <a:pt x="13489" y="2250"/>
                    <a:pt x="13533" y="2254"/>
                    <a:pt x="13578" y="2264"/>
                  </a:cubicBezTo>
                  <a:cubicBezTo>
                    <a:pt x="13605" y="2268"/>
                    <a:pt x="13631" y="2273"/>
                    <a:pt x="13658" y="2286"/>
                  </a:cubicBezTo>
                  <a:cubicBezTo>
                    <a:pt x="14043" y="2419"/>
                    <a:pt x="14277" y="2887"/>
                    <a:pt x="14405" y="3268"/>
                  </a:cubicBezTo>
                  <a:cubicBezTo>
                    <a:pt x="14896" y="4704"/>
                    <a:pt x="14533" y="6628"/>
                    <a:pt x="13521" y="7941"/>
                  </a:cubicBezTo>
                  <a:cubicBezTo>
                    <a:pt x="13340" y="8175"/>
                    <a:pt x="13132" y="8392"/>
                    <a:pt x="12902" y="8582"/>
                  </a:cubicBezTo>
                  <a:cubicBezTo>
                    <a:pt x="12774" y="8392"/>
                    <a:pt x="12663" y="8188"/>
                    <a:pt x="12570" y="7981"/>
                  </a:cubicBezTo>
                  <a:cubicBezTo>
                    <a:pt x="11969" y="6637"/>
                    <a:pt x="11708" y="4497"/>
                    <a:pt x="12553" y="2976"/>
                  </a:cubicBezTo>
                  <a:cubicBezTo>
                    <a:pt x="12709" y="2695"/>
                    <a:pt x="13023" y="2250"/>
                    <a:pt x="13446" y="2250"/>
                  </a:cubicBezTo>
                  <a:close/>
                  <a:moveTo>
                    <a:pt x="5824" y="0"/>
                  </a:moveTo>
                  <a:cubicBezTo>
                    <a:pt x="5209" y="0"/>
                    <a:pt x="4373" y="916"/>
                    <a:pt x="4130" y="1198"/>
                  </a:cubicBezTo>
                  <a:cubicBezTo>
                    <a:pt x="3339" y="2122"/>
                    <a:pt x="2830" y="3179"/>
                    <a:pt x="2671" y="4196"/>
                  </a:cubicBezTo>
                  <a:cubicBezTo>
                    <a:pt x="2494" y="4276"/>
                    <a:pt x="2313" y="4346"/>
                    <a:pt x="2132" y="4408"/>
                  </a:cubicBezTo>
                  <a:cubicBezTo>
                    <a:pt x="1626" y="4573"/>
                    <a:pt x="1117" y="4634"/>
                    <a:pt x="614" y="4634"/>
                  </a:cubicBezTo>
                  <a:cubicBezTo>
                    <a:pt x="471" y="4634"/>
                    <a:pt x="328" y="4629"/>
                    <a:pt x="186" y="4620"/>
                  </a:cubicBezTo>
                  <a:cubicBezTo>
                    <a:pt x="125" y="4704"/>
                    <a:pt x="63" y="4793"/>
                    <a:pt x="1" y="4881"/>
                  </a:cubicBezTo>
                  <a:cubicBezTo>
                    <a:pt x="202" y="4897"/>
                    <a:pt x="405" y="4907"/>
                    <a:pt x="609" y="4907"/>
                  </a:cubicBezTo>
                  <a:cubicBezTo>
                    <a:pt x="1138" y="4907"/>
                    <a:pt x="1677" y="4843"/>
                    <a:pt x="2216" y="4665"/>
                  </a:cubicBezTo>
                  <a:cubicBezTo>
                    <a:pt x="2362" y="4620"/>
                    <a:pt x="2499" y="4567"/>
                    <a:pt x="2631" y="4514"/>
                  </a:cubicBezTo>
                  <a:lnTo>
                    <a:pt x="2631" y="4514"/>
                  </a:lnTo>
                  <a:cubicBezTo>
                    <a:pt x="2618" y="4682"/>
                    <a:pt x="2614" y="4855"/>
                    <a:pt x="2623" y="5027"/>
                  </a:cubicBezTo>
                  <a:cubicBezTo>
                    <a:pt x="2676" y="6389"/>
                    <a:pt x="3582" y="7428"/>
                    <a:pt x="4930" y="7676"/>
                  </a:cubicBezTo>
                  <a:cubicBezTo>
                    <a:pt x="5165" y="7718"/>
                    <a:pt x="5408" y="7739"/>
                    <a:pt x="5655" y="7739"/>
                  </a:cubicBezTo>
                  <a:cubicBezTo>
                    <a:pt x="6261" y="7739"/>
                    <a:pt x="6894" y="7615"/>
                    <a:pt x="7512" y="7379"/>
                  </a:cubicBezTo>
                  <a:cubicBezTo>
                    <a:pt x="7959" y="8180"/>
                    <a:pt x="8609" y="8843"/>
                    <a:pt x="9374" y="9232"/>
                  </a:cubicBezTo>
                  <a:cubicBezTo>
                    <a:pt x="9515" y="9303"/>
                    <a:pt x="9661" y="9369"/>
                    <a:pt x="9811" y="9418"/>
                  </a:cubicBezTo>
                  <a:cubicBezTo>
                    <a:pt x="10165" y="9541"/>
                    <a:pt x="10528" y="9601"/>
                    <a:pt x="10888" y="9601"/>
                  </a:cubicBezTo>
                  <a:cubicBezTo>
                    <a:pt x="11572" y="9601"/>
                    <a:pt x="12248" y="9384"/>
                    <a:pt x="12844" y="8967"/>
                  </a:cubicBezTo>
                  <a:cubicBezTo>
                    <a:pt x="13220" y="9444"/>
                    <a:pt x="13680" y="9798"/>
                    <a:pt x="14184" y="9970"/>
                  </a:cubicBezTo>
                  <a:lnTo>
                    <a:pt x="14211" y="9979"/>
                  </a:lnTo>
                  <a:cubicBezTo>
                    <a:pt x="14439" y="10056"/>
                    <a:pt x="14674" y="10094"/>
                    <a:pt x="14911" y="10094"/>
                  </a:cubicBezTo>
                  <a:cubicBezTo>
                    <a:pt x="15315" y="10094"/>
                    <a:pt x="15725" y="9983"/>
                    <a:pt x="16121" y="9762"/>
                  </a:cubicBezTo>
                  <a:cubicBezTo>
                    <a:pt x="16483" y="9563"/>
                    <a:pt x="16815" y="9298"/>
                    <a:pt x="17089" y="8989"/>
                  </a:cubicBezTo>
                  <a:cubicBezTo>
                    <a:pt x="17465" y="9537"/>
                    <a:pt x="17960" y="9904"/>
                    <a:pt x="18521" y="10156"/>
                  </a:cubicBezTo>
                  <a:cubicBezTo>
                    <a:pt x="18530" y="10054"/>
                    <a:pt x="18530" y="9953"/>
                    <a:pt x="18530" y="9855"/>
                  </a:cubicBezTo>
                  <a:cubicBezTo>
                    <a:pt x="18022" y="9616"/>
                    <a:pt x="17584" y="9241"/>
                    <a:pt x="17275" y="8772"/>
                  </a:cubicBezTo>
                  <a:cubicBezTo>
                    <a:pt x="17947" y="7879"/>
                    <a:pt x="18247" y="6628"/>
                    <a:pt x="18168" y="5032"/>
                  </a:cubicBezTo>
                  <a:cubicBezTo>
                    <a:pt x="18159" y="4877"/>
                    <a:pt x="18146" y="4735"/>
                    <a:pt x="18137" y="4612"/>
                  </a:cubicBezTo>
                  <a:cubicBezTo>
                    <a:pt x="18070" y="4267"/>
                    <a:pt x="18000" y="3940"/>
                    <a:pt x="17920" y="3626"/>
                  </a:cubicBezTo>
                  <a:cubicBezTo>
                    <a:pt x="17805" y="3369"/>
                    <a:pt x="17681" y="3329"/>
                    <a:pt x="17624" y="3307"/>
                  </a:cubicBezTo>
                  <a:cubicBezTo>
                    <a:pt x="17587" y="3295"/>
                    <a:pt x="17551" y="3289"/>
                    <a:pt x="17513" y="3289"/>
                  </a:cubicBezTo>
                  <a:cubicBezTo>
                    <a:pt x="17364" y="3289"/>
                    <a:pt x="17207" y="3387"/>
                    <a:pt x="17045" y="3581"/>
                  </a:cubicBezTo>
                  <a:cubicBezTo>
                    <a:pt x="15975" y="4855"/>
                    <a:pt x="16116" y="7300"/>
                    <a:pt x="16943" y="8750"/>
                  </a:cubicBezTo>
                  <a:cubicBezTo>
                    <a:pt x="16678" y="9064"/>
                    <a:pt x="16355" y="9329"/>
                    <a:pt x="15992" y="9528"/>
                  </a:cubicBezTo>
                  <a:cubicBezTo>
                    <a:pt x="15636" y="9726"/>
                    <a:pt x="15277" y="9825"/>
                    <a:pt x="14921" y="9825"/>
                  </a:cubicBezTo>
                  <a:cubicBezTo>
                    <a:pt x="14713" y="9825"/>
                    <a:pt x="14505" y="9791"/>
                    <a:pt x="14299" y="9723"/>
                  </a:cubicBezTo>
                  <a:cubicBezTo>
                    <a:pt x="13844" y="9577"/>
                    <a:pt x="13415" y="9250"/>
                    <a:pt x="13066" y="8807"/>
                  </a:cubicBezTo>
                  <a:cubicBezTo>
                    <a:pt x="13318" y="8600"/>
                    <a:pt x="13543" y="8365"/>
                    <a:pt x="13738" y="8109"/>
                  </a:cubicBezTo>
                  <a:cubicBezTo>
                    <a:pt x="14803" y="6725"/>
                    <a:pt x="15183" y="4700"/>
                    <a:pt x="14666" y="3179"/>
                  </a:cubicBezTo>
                  <a:cubicBezTo>
                    <a:pt x="14502" y="2706"/>
                    <a:pt x="14193" y="2118"/>
                    <a:pt x="13636" y="1994"/>
                  </a:cubicBezTo>
                  <a:cubicBezTo>
                    <a:pt x="13574" y="1981"/>
                    <a:pt x="13511" y="1974"/>
                    <a:pt x="13449" y="1974"/>
                  </a:cubicBezTo>
                  <a:cubicBezTo>
                    <a:pt x="13030" y="1974"/>
                    <a:pt x="12621" y="2281"/>
                    <a:pt x="12309" y="2843"/>
                  </a:cubicBezTo>
                  <a:cubicBezTo>
                    <a:pt x="11421" y="4448"/>
                    <a:pt x="11695" y="6690"/>
                    <a:pt x="12323" y="8091"/>
                  </a:cubicBezTo>
                  <a:cubicBezTo>
                    <a:pt x="12424" y="8317"/>
                    <a:pt x="12544" y="8538"/>
                    <a:pt x="12685" y="8746"/>
                  </a:cubicBezTo>
                  <a:cubicBezTo>
                    <a:pt x="12137" y="9126"/>
                    <a:pt x="11514" y="9325"/>
                    <a:pt x="10884" y="9325"/>
                  </a:cubicBezTo>
                  <a:cubicBezTo>
                    <a:pt x="10416" y="9325"/>
                    <a:pt x="9944" y="9215"/>
                    <a:pt x="9498" y="8989"/>
                  </a:cubicBezTo>
                  <a:cubicBezTo>
                    <a:pt x="8790" y="8626"/>
                    <a:pt x="8189" y="8016"/>
                    <a:pt x="7769" y="7273"/>
                  </a:cubicBezTo>
                  <a:cubicBezTo>
                    <a:pt x="8295" y="7043"/>
                    <a:pt x="8790" y="6738"/>
                    <a:pt x="9237" y="6371"/>
                  </a:cubicBezTo>
                  <a:cubicBezTo>
                    <a:pt x="10214" y="5571"/>
                    <a:pt x="11160" y="4227"/>
                    <a:pt x="10886" y="2874"/>
                  </a:cubicBezTo>
                  <a:cubicBezTo>
                    <a:pt x="10793" y="2366"/>
                    <a:pt x="10479" y="1928"/>
                    <a:pt x="10028" y="1676"/>
                  </a:cubicBezTo>
                  <a:cubicBezTo>
                    <a:pt x="9785" y="1544"/>
                    <a:pt x="9514" y="1479"/>
                    <a:pt x="9243" y="1479"/>
                  </a:cubicBezTo>
                  <a:cubicBezTo>
                    <a:pt x="9021" y="1479"/>
                    <a:pt x="8800" y="1522"/>
                    <a:pt x="8591" y="1610"/>
                  </a:cubicBezTo>
                  <a:cubicBezTo>
                    <a:pt x="7296" y="2122"/>
                    <a:pt x="6779" y="3701"/>
                    <a:pt x="6840" y="5036"/>
                  </a:cubicBezTo>
                  <a:cubicBezTo>
                    <a:pt x="6876" y="5766"/>
                    <a:pt x="7061" y="6482"/>
                    <a:pt x="7384" y="7136"/>
                  </a:cubicBezTo>
                  <a:cubicBezTo>
                    <a:pt x="6813" y="7352"/>
                    <a:pt x="6225" y="7466"/>
                    <a:pt x="5665" y="7466"/>
                  </a:cubicBezTo>
                  <a:cubicBezTo>
                    <a:pt x="5432" y="7466"/>
                    <a:pt x="5204" y="7446"/>
                    <a:pt x="4983" y="7406"/>
                  </a:cubicBezTo>
                  <a:cubicBezTo>
                    <a:pt x="3768" y="7185"/>
                    <a:pt x="2950" y="6243"/>
                    <a:pt x="2897" y="5014"/>
                  </a:cubicBezTo>
                  <a:cubicBezTo>
                    <a:pt x="2888" y="4806"/>
                    <a:pt x="2897" y="4594"/>
                    <a:pt x="2923" y="4386"/>
                  </a:cubicBezTo>
                  <a:cubicBezTo>
                    <a:pt x="3984" y="3882"/>
                    <a:pt x="4789" y="3126"/>
                    <a:pt x="5302" y="2538"/>
                  </a:cubicBezTo>
                  <a:cubicBezTo>
                    <a:pt x="6297" y="1393"/>
                    <a:pt x="6606" y="628"/>
                    <a:pt x="6244" y="195"/>
                  </a:cubicBezTo>
                  <a:cubicBezTo>
                    <a:pt x="6142" y="71"/>
                    <a:pt x="5987" y="0"/>
                    <a:pt x="5828" y="0"/>
                  </a:cubicBezTo>
                  <a:cubicBezTo>
                    <a:pt x="5826" y="0"/>
                    <a:pt x="5825" y="0"/>
                    <a:pt x="5824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635;p32">
              <a:extLst>
                <a:ext uri="{FF2B5EF4-FFF2-40B4-BE49-F238E27FC236}">
                  <a16:creationId xmlns:a16="http://schemas.microsoft.com/office/drawing/2014/main" xmlns="" id="{2531531B-3C1B-4636-942A-1C711C12E125}"/>
                </a:ext>
              </a:extLst>
            </p:cNvPr>
            <p:cNvSpPr/>
            <p:nvPr/>
          </p:nvSpPr>
          <p:spPr>
            <a:xfrm>
              <a:off x="15268" y="2074900"/>
              <a:ext cx="505925" cy="272725"/>
            </a:xfrm>
            <a:custGeom>
              <a:avLst/>
              <a:gdLst/>
              <a:ahLst/>
              <a:cxnLst/>
              <a:rect l="l" t="t" r="r" b="b"/>
              <a:pathLst>
                <a:path w="20237" h="10909" extrusionOk="0">
                  <a:moveTo>
                    <a:pt x="2150" y="1902"/>
                  </a:moveTo>
                  <a:cubicBezTo>
                    <a:pt x="3184" y="3560"/>
                    <a:pt x="3047" y="5753"/>
                    <a:pt x="2194" y="6695"/>
                  </a:cubicBezTo>
                  <a:cubicBezTo>
                    <a:pt x="2127" y="6769"/>
                    <a:pt x="2012" y="6882"/>
                    <a:pt x="1916" y="6882"/>
                  </a:cubicBezTo>
                  <a:cubicBezTo>
                    <a:pt x="1903" y="6882"/>
                    <a:pt x="1891" y="6880"/>
                    <a:pt x="1880" y="6876"/>
                  </a:cubicBezTo>
                  <a:cubicBezTo>
                    <a:pt x="1721" y="6818"/>
                    <a:pt x="1517" y="6394"/>
                    <a:pt x="1424" y="5368"/>
                  </a:cubicBezTo>
                  <a:cubicBezTo>
                    <a:pt x="1287" y="3883"/>
                    <a:pt x="1535" y="2724"/>
                    <a:pt x="2150" y="1902"/>
                  </a:cubicBezTo>
                  <a:close/>
                  <a:moveTo>
                    <a:pt x="6787" y="1986"/>
                  </a:moveTo>
                  <a:cubicBezTo>
                    <a:pt x="6938" y="2185"/>
                    <a:pt x="7070" y="2397"/>
                    <a:pt x="7185" y="2623"/>
                  </a:cubicBezTo>
                  <a:cubicBezTo>
                    <a:pt x="7897" y="3993"/>
                    <a:pt x="8264" y="6155"/>
                    <a:pt x="7393" y="7650"/>
                  </a:cubicBezTo>
                  <a:cubicBezTo>
                    <a:pt x="7235" y="7926"/>
                    <a:pt x="6912" y="8350"/>
                    <a:pt x="6454" y="8350"/>
                  </a:cubicBezTo>
                  <a:cubicBezTo>
                    <a:pt x="6399" y="8350"/>
                    <a:pt x="6342" y="8344"/>
                    <a:pt x="6283" y="8330"/>
                  </a:cubicBezTo>
                  <a:cubicBezTo>
                    <a:pt x="5793" y="8220"/>
                    <a:pt x="5492" y="7694"/>
                    <a:pt x="5324" y="7278"/>
                  </a:cubicBezTo>
                  <a:cubicBezTo>
                    <a:pt x="4736" y="5815"/>
                    <a:pt x="5063" y="3896"/>
                    <a:pt x="6124" y="2614"/>
                  </a:cubicBezTo>
                  <a:cubicBezTo>
                    <a:pt x="6314" y="2379"/>
                    <a:pt x="6540" y="2167"/>
                    <a:pt x="6787" y="1986"/>
                  </a:cubicBezTo>
                  <a:close/>
                  <a:moveTo>
                    <a:pt x="12641" y="3741"/>
                  </a:moveTo>
                  <a:cubicBezTo>
                    <a:pt x="13004" y="4369"/>
                    <a:pt x="13229" y="5072"/>
                    <a:pt x="13300" y="5797"/>
                  </a:cubicBezTo>
                  <a:cubicBezTo>
                    <a:pt x="13406" y="7039"/>
                    <a:pt x="12946" y="8485"/>
                    <a:pt x="11682" y="8914"/>
                  </a:cubicBezTo>
                  <a:cubicBezTo>
                    <a:pt x="11504" y="8975"/>
                    <a:pt x="11319" y="9005"/>
                    <a:pt x="11134" y="9005"/>
                  </a:cubicBezTo>
                  <a:cubicBezTo>
                    <a:pt x="10849" y="9005"/>
                    <a:pt x="10566" y="8934"/>
                    <a:pt x="10311" y="8795"/>
                  </a:cubicBezTo>
                  <a:cubicBezTo>
                    <a:pt x="9909" y="8578"/>
                    <a:pt x="9613" y="8202"/>
                    <a:pt x="9502" y="7760"/>
                  </a:cubicBezTo>
                  <a:cubicBezTo>
                    <a:pt x="9188" y="6513"/>
                    <a:pt x="10117" y="5297"/>
                    <a:pt x="11094" y="4572"/>
                  </a:cubicBezTo>
                  <a:cubicBezTo>
                    <a:pt x="11567" y="4223"/>
                    <a:pt x="12089" y="3945"/>
                    <a:pt x="12641" y="3741"/>
                  </a:cubicBezTo>
                  <a:close/>
                  <a:moveTo>
                    <a:pt x="17894" y="6911"/>
                  </a:moveTo>
                  <a:cubicBezTo>
                    <a:pt x="17730" y="7822"/>
                    <a:pt x="17244" y="8755"/>
                    <a:pt x="16488" y="9564"/>
                  </a:cubicBezTo>
                  <a:cubicBezTo>
                    <a:pt x="16032" y="10050"/>
                    <a:pt x="15343" y="10621"/>
                    <a:pt x="14905" y="10621"/>
                  </a:cubicBezTo>
                  <a:cubicBezTo>
                    <a:pt x="14900" y="10621"/>
                    <a:pt x="14896" y="10621"/>
                    <a:pt x="14891" y="10621"/>
                  </a:cubicBezTo>
                  <a:cubicBezTo>
                    <a:pt x="14795" y="10621"/>
                    <a:pt x="14707" y="10578"/>
                    <a:pt x="14644" y="10510"/>
                  </a:cubicBezTo>
                  <a:cubicBezTo>
                    <a:pt x="14476" y="10333"/>
                    <a:pt x="14383" y="9838"/>
                    <a:pt x="15599" y="8551"/>
                  </a:cubicBezTo>
                  <a:cubicBezTo>
                    <a:pt x="16249" y="7857"/>
                    <a:pt x="17027" y="7300"/>
                    <a:pt x="17894" y="6911"/>
                  </a:cubicBezTo>
                  <a:close/>
                  <a:moveTo>
                    <a:pt x="49" y="1"/>
                  </a:moveTo>
                  <a:cubicBezTo>
                    <a:pt x="32" y="98"/>
                    <a:pt x="14" y="191"/>
                    <a:pt x="1" y="288"/>
                  </a:cubicBezTo>
                  <a:cubicBezTo>
                    <a:pt x="783" y="553"/>
                    <a:pt x="1482" y="973"/>
                    <a:pt x="1973" y="1650"/>
                  </a:cubicBezTo>
                  <a:cubicBezTo>
                    <a:pt x="1274" y="2525"/>
                    <a:pt x="991" y="3781"/>
                    <a:pt x="1137" y="5390"/>
                  </a:cubicBezTo>
                  <a:cubicBezTo>
                    <a:pt x="1274" y="6924"/>
                    <a:pt x="1637" y="7097"/>
                    <a:pt x="1774" y="7141"/>
                  </a:cubicBezTo>
                  <a:lnTo>
                    <a:pt x="1787" y="7146"/>
                  </a:lnTo>
                  <a:cubicBezTo>
                    <a:pt x="1829" y="7160"/>
                    <a:pt x="1871" y="7167"/>
                    <a:pt x="1915" y="7167"/>
                  </a:cubicBezTo>
                  <a:cubicBezTo>
                    <a:pt x="2072" y="7167"/>
                    <a:pt x="2236" y="7073"/>
                    <a:pt x="2406" y="6889"/>
                  </a:cubicBezTo>
                  <a:cubicBezTo>
                    <a:pt x="3538" y="5642"/>
                    <a:pt x="3299" y="3171"/>
                    <a:pt x="2340" y="1672"/>
                  </a:cubicBezTo>
                  <a:cubicBezTo>
                    <a:pt x="2623" y="1363"/>
                    <a:pt x="2967" y="1115"/>
                    <a:pt x="3343" y="934"/>
                  </a:cubicBezTo>
                  <a:cubicBezTo>
                    <a:pt x="3722" y="751"/>
                    <a:pt x="4093" y="670"/>
                    <a:pt x="4448" y="670"/>
                  </a:cubicBezTo>
                  <a:cubicBezTo>
                    <a:pt x="5289" y="670"/>
                    <a:pt x="6044" y="1123"/>
                    <a:pt x="6606" y="1760"/>
                  </a:cubicBezTo>
                  <a:cubicBezTo>
                    <a:pt x="6345" y="1955"/>
                    <a:pt x="6107" y="2180"/>
                    <a:pt x="5903" y="2432"/>
                  </a:cubicBezTo>
                  <a:cubicBezTo>
                    <a:pt x="4776" y="3790"/>
                    <a:pt x="4431" y="5828"/>
                    <a:pt x="5059" y="7384"/>
                  </a:cubicBezTo>
                  <a:cubicBezTo>
                    <a:pt x="5249" y="7866"/>
                    <a:pt x="5611" y="8472"/>
                    <a:pt x="6217" y="8609"/>
                  </a:cubicBezTo>
                  <a:cubicBezTo>
                    <a:pt x="6297" y="8627"/>
                    <a:pt x="6376" y="8637"/>
                    <a:pt x="6455" y="8637"/>
                  </a:cubicBezTo>
                  <a:cubicBezTo>
                    <a:pt x="6903" y="8637"/>
                    <a:pt x="7325" y="8341"/>
                    <a:pt x="7641" y="7795"/>
                  </a:cubicBezTo>
                  <a:cubicBezTo>
                    <a:pt x="8565" y="6204"/>
                    <a:pt x="8185" y="3927"/>
                    <a:pt x="7442" y="2490"/>
                  </a:cubicBezTo>
                  <a:cubicBezTo>
                    <a:pt x="7322" y="2260"/>
                    <a:pt x="7181" y="2035"/>
                    <a:pt x="7026" y="1827"/>
                  </a:cubicBezTo>
                  <a:cubicBezTo>
                    <a:pt x="7581" y="1489"/>
                    <a:pt x="8213" y="1313"/>
                    <a:pt x="8860" y="1313"/>
                  </a:cubicBezTo>
                  <a:cubicBezTo>
                    <a:pt x="9416" y="1313"/>
                    <a:pt x="9983" y="1442"/>
                    <a:pt x="10523" y="1707"/>
                  </a:cubicBezTo>
                  <a:cubicBezTo>
                    <a:pt x="11315" y="2096"/>
                    <a:pt x="11996" y="2733"/>
                    <a:pt x="12486" y="3494"/>
                  </a:cubicBezTo>
                  <a:cubicBezTo>
                    <a:pt x="11929" y="3701"/>
                    <a:pt x="11399" y="3989"/>
                    <a:pt x="10917" y="4342"/>
                  </a:cubicBezTo>
                  <a:cubicBezTo>
                    <a:pt x="9869" y="5121"/>
                    <a:pt x="8874" y="6443"/>
                    <a:pt x="9224" y="7831"/>
                  </a:cubicBezTo>
                  <a:cubicBezTo>
                    <a:pt x="9356" y="8348"/>
                    <a:pt x="9701" y="8790"/>
                    <a:pt x="10174" y="9047"/>
                  </a:cubicBezTo>
                  <a:cubicBezTo>
                    <a:pt x="10471" y="9207"/>
                    <a:pt x="10800" y="9288"/>
                    <a:pt x="11131" y="9288"/>
                  </a:cubicBezTo>
                  <a:cubicBezTo>
                    <a:pt x="11348" y="9288"/>
                    <a:pt x="11565" y="9254"/>
                    <a:pt x="11775" y="9184"/>
                  </a:cubicBezTo>
                  <a:cubicBezTo>
                    <a:pt x="13189" y="8706"/>
                    <a:pt x="13702" y="7128"/>
                    <a:pt x="13587" y="5775"/>
                  </a:cubicBezTo>
                  <a:cubicBezTo>
                    <a:pt x="13517" y="5028"/>
                    <a:pt x="13291" y="4303"/>
                    <a:pt x="12920" y="3648"/>
                  </a:cubicBezTo>
                  <a:cubicBezTo>
                    <a:pt x="13485" y="3472"/>
                    <a:pt x="14067" y="3380"/>
                    <a:pt x="14631" y="3380"/>
                  </a:cubicBezTo>
                  <a:cubicBezTo>
                    <a:pt x="14945" y="3380"/>
                    <a:pt x="15253" y="3409"/>
                    <a:pt x="15550" y="3467"/>
                  </a:cubicBezTo>
                  <a:cubicBezTo>
                    <a:pt x="16903" y="3741"/>
                    <a:pt x="17841" y="4718"/>
                    <a:pt x="17942" y="5961"/>
                  </a:cubicBezTo>
                  <a:cubicBezTo>
                    <a:pt x="17960" y="6164"/>
                    <a:pt x="17956" y="6372"/>
                    <a:pt x="17938" y="6580"/>
                  </a:cubicBezTo>
                  <a:cubicBezTo>
                    <a:pt x="16788" y="7053"/>
                    <a:pt x="15935" y="7778"/>
                    <a:pt x="15391" y="8357"/>
                  </a:cubicBezTo>
                  <a:cubicBezTo>
                    <a:pt x="14339" y="9467"/>
                    <a:pt x="14021" y="10258"/>
                    <a:pt x="14432" y="10705"/>
                  </a:cubicBezTo>
                  <a:cubicBezTo>
                    <a:pt x="14552" y="10834"/>
                    <a:pt x="14718" y="10908"/>
                    <a:pt x="14890" y="10908"/>
                  </a:cubicBezTo>
                  <a:cubicBezTo>
                    <a:pt x="14895" y="10908"/>
                    <a:pt x="14900" y="10908"/>
                    <a:pt x="14905" y="10908"/>
                  </a:cubicBezTo>
                  <a:cubicBezTo>
                    <a:pt x="15577" y="10908"/>
                    <a:pt x="16448" y="10028"/>
                    <a:pt x="16700" y="9758"/>
                  </a:cubicBezTo>
                  <a:cubicBezTo>
                    <a:pt x="17540" y="8857"/>
                    <a:pt x="18066" y="7809"/>
                    <a:pt x="18203" y="6783"/>
                  </a:cubicBezTo>
                  <a:cubicBezTo>
                    <a:pt x="18393" y="6712"/>
                    <a:pt x="18588" y="6650"/>
                    <a:pt x="18782" y="6597"/>
                  </a:cubicBezTo>
                  <a:cubicBezTo>
                    <a:pt x="19216" y="6482"/>
                    <a:pt x="19658" y="6425"/>
                    <a:pt x="20104" y="6420"/>
                  </a:cubicBezTo>
                  <a:cubicBezTo>
                    <a:pt x="20148" y="6323"/>
                    <a:pt x="20193" y="6230"/>
                    <a:pt x="20237" y="6133"/>
                  </a:cubicBezTo>
                  <a:cubicBezTo>
                    <a:pt x="20205" y="6133"/>
                    <a:pt x="20172" y="6132"/>
                    <a:pt x="20140" y="6132"/>
                  </a:cubicBezTo>
                  <a:cubicBezTo>
                    <a:pt x="19656" y="6132"/>
                    <a:pt x="19175" y="6194"/>
                    <a:pt x="18707" y="6319"/>
                  </a:cubicBezTo>
                  <a:cubicBezTo>
                    <a:pt x="18544" y="6363"/>
                    <a:pt x="18384" y="6412"/>
                    <a:pt x="18234" y="6465"/>
                  </a:cubicBezTo>
                  <a:cubicBezTo>
                    <a:pt x="18243" y="6288"/>
                    <a:pt x="18238" y="6111"/>
                    <a:pt x="18225" y="5939"/>
                  </a:cubicBezTo>
                  <a:cubicBezTo>
                    <a:pt x="18115" y="4564"/>
                    <a:pt x="17085" y="3480"/>
                    <a:pt x="15599" y="3189"/>
                  </a:cubicBezTo>
                  <a:cubicBezTo>
                    <a:pt x="15283" y="3125"/>
                    <a:pt x="14956" y="3094"/>
                    <a:pt x="14623" y="3094"/>
                  </a:cubicBezTo>
                  <a:cubicBezTo>
                    <a:pt x="14010" y="3094"/>
                    <a:pt x="13378" y="3199"/>
                    <a:pt x="12765" y="3396"/>
                  </a:cubicBezTo>
                  <a:cubicBezTo>
                    <a:pt x="12243" y="2565"/>
                    <a:pt x="11505" y="1875"/>
                    <a:pt x="10647" y="1451"/>
                  </a:cubicBezTo>
                  <a:cubicBezTo>
                    <a:pt x="10064" y="1164"/>
                    <a:pt x="9452" y="1025"/>
                    <a:pt x="8854" y="1025"/>
                  </a:cubicBezTo>
                  <a:cubicBezTo>
                    <a:pt x="8142" y="1025"/>
                    <a:pt x="7448" y="1222"/>
                    <a:pt x="6840" y="1601"/>
                  </a:cubicBezTo>
                  <a:cubicBezTo>
                    <a:pt x="6527" y="1225"/>
                    <a:pt x="6137" y="916"/>
                    <a:pt x="5700" y="691"/>
                  </a:cubicBezTo>
                  <a:cubicBezTo>
                    <a:pt x="5305" y="487"/>
                    <a:pt x="4873" y="384"/>
                    <a:pt x="4441" y="384"/>
                  </a:cubicBezTo>
                  <a:cubicBezTo>
                    <a:pt x="4021" y="384"/>
                    <a:pt x="3601" y="481"/>
                    <a:pt x="3215" y="677"/>
                  </a:cubicBezTo>
                  <a:cubicBezTo>
                    <a:pt x="2826" y="863"/>
                    <a:pt x="2468" y="1115"/>
                    <a:pt x="2167" y="1429"/>
                  </a:cubicBezTo>
                  <a:cubicBezTo>
                    <a:pt x="1623" y="708"/>
                    <a:pt x="876" y="275"/>
                    <a:pt x="49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2588CA9-122A-4821-93CD-4A506AEC2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331" y="700031"/>
            <a:ext cx="2864424" cy="381923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2FE7EB4-1737-4BE3-93DF-3CEA70C59CBD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„Drugeliai“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4776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3 -0.073 L 0.177 -0.073 L 0.25 0 L 0.25 0.104 L 0.177 0.177 L 0.073 0.177 L 0 0.104 L 0 0 Z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3"/>
          <p:cNvSpPr txBox="1">
            <a:spLocks noGrp="1"/>
          </p:cNvSpPr>
          <p:nvPr>
            <p:ph type="title"/>
          </p:nvPr>
        </p:nvSpPr>
        <p:spPr>
          <a:xfrm>
            <a:off x="895400" y="353651"/>
            <a:ext cx="73533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Velykiniai  keksiukai</a:t>
            </a:r>
            <a:endParaRPr dirty="0"/>
          </a:p>
        </p:txBody>
      </p:sp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47419" y="1571162"/>
            <a:ext cx="3321391" cy="3382884"/>
          </a:xfrm>
        </p:spPr>
        <p:txBody>
          <a:bodyPr/>
          <a:lstStyle/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120g sviesto;</a:t>
            </a:r>
          </a:p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100g juodo šokolado;</a:t>
            </a:r>
          </a:p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 ml pieno;</a:t>
            </a:r>
          </a:p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150g rudojo cukraus;</a:t>
            </a:r>
          </a:p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kiaušinių;</a:t>
            </a:r>
          </a:p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 g kakavos;</a:t>
            </a:r>
          </a:p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170 g miltų;</a:t>
            </a:r>
          </a:p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a. š. kepimo miltelių;</a:t>
            </a:r>
          </a:p>
          <a:p>
            <a:pPr marL="2857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1/2 skardinės ,,Rududu"</a:t>
            </a:r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247420" y="1050965"/>
            <a:ext cx="3505250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 tešlai: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2962150" y="2785734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Kremui: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Subtitle 6">
            <a:extLst>
              <a:ext uri="{FF2B5EF4-FFF2-40B4-BE49-F238E27FC236}">
                <a16:creationId xmlns:a16="http://schemas.microsoft.com/office/drawing/2014/main" xmlns="" id="{A577575E-FEE6-4B88-BEA5-CAAF3F215071}"/>
              </a:ext>
            </a:extLst>
          </p:cNvPr>
          <p:cNvSpPr txBox="1">
            <a:spLocks/>
          </p:cNvSpPr>
          <p:nvPr/>
        </p:nvSpPr>
        <p:spPr>
          <a:xfrm flipH="1">
            <a:off x="2962150" y="3388559"/>
            <a:ext cx="3321391" cy="2001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285750" indent="-171450">
              <a:buFont typeface="Arial" panose="020B0604020202020204" pitchFamily="34" charset="0"/>
              <a:buChar char="•"/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400 ml plakamos grietinėlės </a:t>
            </a:r>
          </a:p>
          <a:p>
            <a:pPr marL="114300" indent="0">
              <a:buNone/>
            </a:pPr>
            <a:r>
              <a:rPr lang="lt-LT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35 </a:t>
            </a: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proc. riebumo;</a:t>
            </a:r>
          </a:p>
          <a:p>
            <a:pPr marL="285750" indent="-171450">
              <a:buFont typeface="Arial" panose="020B0604020202020204" pitchFamily="34" charset="0"/>
              <a:buChar char="•"/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180g grietinėlės sūrio;</a:t>
            </a:r>
          </a:p>
          <a:p>
            <a:pPr marL="285750" indent="-171450">
              <a:buFont typeface="Arial" panose="020B0604020202020204" pitchFamily="34" charset="0"/>
              <a:buChar char="•"/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60 g cukraus pudros.</a:t>
            </a:r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xmlns="" id="{E7D4630B-5B6D-4338-875F-BF7E9D9BE842}"/>
              </a:ext>
            </a:extLst>
          </p:cNvPr>
          <p:cNvSpPr txBox="1">
            <a:spLocks/>
          </p:cNvSpPr>
          <p:nvPr/>
        </p:nvSpPr>
        <p:spPr>
          <a:xfrm flipH="1">
            <a:off x="2990053" y="1043769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Dekorui: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Subtitle 6">
            <a:extLst>
              <a:ext uri="{FF2B5EF4-FFF2-40B4-BE49-F238E27FC236}">
                <a16:creationId xmlns:a16="http://schemas.microsoft.com/office/drawing/2014/main" xmlns="" id="{79E433B5-1E12-4302-AD4B-F78FD368C4DB}"/>
              </a:ext>
            </a:extLst>
          </p:cNvPr>
          <p:cNvSpPr txBox="1">
            <a:spLocks/>
          </p:cNvSpPr>
          <p:nvPr/>
        </p:nvSpPr>
        <p:spPr>
          <a:xfrm flipH="1">
            <a:off x="2990053" y="1532254"/>
            <a:ext cx="3321391" cy="2001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285750" indent="-171450">
              <a:buFont typeface="Arial" panose="020B0604020202020204" pitchFamily="34" charset="0"/>
              <a:buChar char="•"/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spalvotos dražės (kiaušinio formos)</a:t>
            </a:r>
          </a:p>
          <a:p>
            <a:pPr marL="285750" indent="-171450">
              <a:buFont typeface="Arial" panose="020B0604020202020204" pitchFamily="34" charset="0"/>
              <a:buChar char="•"/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rozmarino;</a:t>
            </a:r>
          </a:p>
          <a:p>
            <a:pPr marL="285750" indent="-171450">
              <a:buFont typeface="Arial" panose="020B0604020202020204" pitchFamily="34" charset="0"/>
              <a:buChar char="•"/>
            </a:pPr>
            <a:r>
              <a:rPr lang="lt-LT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šokolado drožlių;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43550E8-F00F-4959-90C9-2562CBB05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332" y="1571162"/>
            <a:ext cx="3450982" cy="345098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3B8BC50-08BB-482F-81D3-4D085C910A45}"/>
              </a:ext>
            </a:extLst>
          </p:cNvPr>
          <p:cNvSpPr txBox="1"/>
          <p:nvPr/>
        </p:nvSpPr>
        <p:spPr>
          <a:xfrm>
            <a:off x="7689956" y="4818344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„Drugeliai“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6270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3"/>
          <p:cNvSpPr txBox="1">
            <a:spLocks noGrp="1"/>
          </p:cNvSpPr>
          <p:nvPr>
            <p:ph type="title"/>
          </p:nvPr>
        </p:nvSpPr>
        <p:spPr>
          <a:xfrm>
            <a:off x="895400" y="353651"/>
            <a:ext cx="73533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Velykiniai  sumuštiniai</a:t>
            </a:r>
          </a:p>
        </p:txBody>
      </p:sp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" name="Subtitle 6">
            <a:extLst>
              <a:ext uri="{FF2B5EF4-FFF2-40B4-BE49-F238E27FC236}">
                <a16:creationId xmlns:a16="http://schemas.microsoft.com/office/drawing/2014/main" xmlns="" id="{A577575E-FEE6-4B88-BEA5-CAAF3F215071}"/>
              </a:ext>
            </a:extLst>
          </p:cNvPr>
          <p:cNvSpPr txBox="1">
            <a:spLocks/>
          </p:cNvSpPr>
          <p:nvPr/>
        </p:nvSpPr>
        <p:spPr>
          <a:xfrm flipH="1">
            <a:off x="1079314" y="1775470"/>
            <a:ext cx="4178485" cy="268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4000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lt-LT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lt-LT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Apkepti duoną. Ant karštos duonos užtepti pomidorų padažo. </a:t>
            </a:r>
            <a:endParaRPr lang="lt-LT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lt-LT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Ant duonos dėti po kiaušinio riekelę, ant kiaušinio dedamas majonezas ir svogūnų laiškai. </a:t>
            </a:r>
            <a:endParaRPr lang="lt-LT" sz="14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xmlns="" id="{E7D4630B-5B6D-4338-875F-BF7E9D9BE842}"/>
              </a:ext>
            </a:extLst>
          </p:cNvPr>
          <p:cNvSpPr txBox="1">
            <a:spLocks/>
          </p:cNvSpPr>
          <p:nvPr/>
        </p:nvSpPr>
        <p:spPr>
          <a:xfrm flipH="1">
            <a:off x="1031713" y="1285321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Eiga:</a:t>
            </a:r>
            <a:endParaRPr lang="lt-LT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D3620E5-0FC6-42D4-B7A4-4FFDD027C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88714">
            <a:off x="5262122" y="1092787"/>
            <a:ext cx="3038035" cy="40507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AAEFD2D-F2AB-4A3C-A972-BECB97099C5F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„Kriauklytės“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3" name="Google Shape;1426;p47">
            <a:extLst>
              <a:ext uri="{FF2B5EF4-FFF2-40B4-BE49-F238E27FC236}">
                <a16:creationId xmlns:a16="http://schemas.microsoft.com/office/drawing/2014/main" xmlns="" id="{0F9EAF58-7271-425D-AABC-50E301ECB742}"/>
              </a:ext>
            </a:extLst>
          </p:cNvPr>
          <p:cNvGrpSpPr/>
          <p:nvPr/>
        </p:nvGrpSpPr>
        <p:grpSpPr>
          <a:xfrm rot="20101233">
            <a:off x="-27363" y="3433702"/>
            <a:ext cx="1580493" cy="1718222"/>
            <a:chOff x="4851150" y="3873525"/>
            <a:chExt cx="441800" cy="480300"/>
          </a:xfrm>
        </p:grpSpPr>
        <p:sp>
          <p:nvSpPr>
            <p:cNvPr id="24" name="Google Shape;1427;p47">
              <a:extLst>
                <a:ext uri="{FF2B5EF4-FFF2-40B4-BE49-F238E27FC236}">
                  <a16:creationId xmlns:a16="http://schemas.microsoft.com/office/drawing/2014/main" xmlns="" id="{417C76C5-77A4-4424-A58D-6CA474BBC9C0}"/>
                </a:ext>
              </a:extLst>
            </p:cNvPr>
            <p:cNvSpPr/>
            <p:nvPr/>
          </p:nvSpPr>
          <p:spPr>
            <a:xfrm>
              <a:off x="4851150" y="3873525"/>
              <a:ext cx="441800" cy="480300"/>
            </a:xfrm>
            <a:custGeom>
              <a:avLst/>
              <a:gdLst/>
              <a:ahLst/>
              <a:cxnLst/>
              <a:rect l="l" t="t" r="r" b="b"/>
              <a:pathLst>
                <a:path w="17672" h="19212" extrusionOk="0">
                  <a:moveTo>
                    <a:pt x="8834" y="1"/>
                  </a:moveTo>
                  <a:cubicBezTo>
                    <a:pt x="6650" y="1"/>
                    <a:pt x="3816" y="1517"/>
                    <a:pt x="1910" y="8401"/>
                  </a:cubicBezTo>
                  <a:cubicBezTo>
                    <a:pt x="0" y="15290"/>
                    <a:pt x="4187" y="19211"/>
                    <a:pt x="8834" y="19211"/>
                  </a:cubicBezTo>
                  <a:cubicBezTo>
                    <a:pt x="13480" y="19211"/>
                    <a:pt x="17672" y="15281"/>
                    <a:pt x="15762" y="8401"/>
                  </a:cubicBezTo>
                  <a:cubicBezTo>
                    <a:pt x="13852" y="1522"/>
                    <a:pt x="11018" y="1"/>
                    <a:pt x="8834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1428;p47">
              <a:extLst>
                <a:ext uri="{FF2B5EF4-FFF2-40B4-BE49-F238E27FC236}">
                  <a16:creationId xmlns:a16="http://schemas.microsoft.com/office/drawing/2014/main" xmlns="" id="{3721CA6D-7F5E-475E-A0E8-591B4E55C1CC}"/>
                </a:ext>
              </a:extLst>
            </p:cNvPr>
            <p:cNvSpPr/>
            <p:nvPr/>
          </p:nvSpPr>
          <p:spPr>
            <a:xfrm>
              <a:off x="5211800" y="4103775"/>
              <a:ext cx="45225" cy="68650"/>
            </a:xfrm>
            <a:custGeom>
              <a:avLst/>
              <a:gdLst/>
              <a:ahLst/>
              <a:cxnLst/>
              <a:rect l="l" t="t" r="r" b="b"/>
              <a:pathLst>
                <a:path w="1809" h="2746" extrusionOk="0">
                  <a:moveTo>
                    <a:pt x="1539" y="0"/>
                  </a:moveTo>
                  <a:cubicBezTo>
                    <a:pt x="1141" y="582"/>
                    <a:pt x="886" y="2016"/>
                    <a:pt x="860" y="2167"/>
                  </a:cubicBezTo>
                  <a:lnTo>
                    <a:pt x="860" y="2167"/>
                  </a:lnTo>
                  <a:cubicBezTo>
                    <a:pt x="889" y="1998"/>
                    <a:pt x="1176" y="233"/>
                    <a:pt x="768" y="233"/>
                  </a:cubicBezTo>
                  <a:cubicBezTo>
                    <a:pt x="729" y="233"/>
                    <a:pt x="685" y="249"/>
                    <a:pt x="633" y="283"/>
                  </a:cubicBezTo>
                  <a:cubicBezTo>
                    <a:pt x="1" y="699"/>
                    <a:pt x="717" y="2551"/>
                    <a:pt x="717" y="2551"/>
                  </a:cubicBezTo>
                  <a:lnTo>
                    <a:pt x="1115" y="2746"/>
                  </a:lnTo>
                  <a:cubicBezTo>
                    <a:pt x="1115" y="2746"/>
                    <a:pt x="1446" y="2543"/>
                    <a:pt x="1809" y="2273"/>
                  </a:cubicBezTo>
                  <a:lnTo>
                    <a:pt x="1765" y="1291"/>
                  </a:lnTo>
                  <a:cubicBezTo>
                    <a:pt x="1760" y="1207"/>
                    <a:pt x="1751" y="1123"/>
                    <a:pt x="1734" y="1039"/>
                  </a:cubicBezTo>
                  <a:lnTo>
                    <a:pt x="1539" y="0"/>
                  </a:ln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1429;p47">
              <a:extLst>
                <a:ext uri="{FF2B5EF4-FFF2-40B4-BE49-F238E27FC236}">
                  <a16:creationId xmlns:a16="http://schemas.microsoft.com/office/drawing/2014/main" xmlns="" id="{060C7303-6F33-4940-96E7-1653F65D4C9C}"/>
                </a:ext>
              </a:extLst>
            </p:cNvPr>
            <p:cNvSpPr/>
            <p:nvPr/>
          </p:nvSpPr>
          <p:spPr>
            <a:xfrm>
              <a:off x="5200300" y="4171525"/>
              <a:ext cx="50325" cy="19700"/>
            </a:xfrm>
            <a:custGeom>
              <a:avLst/>
              <a:gdLst/>
              <a:ahLst/>
              <a:cxnLst/>
              <a:rect l="l" t="t" r="r" b="b"/>
              <a:pathLst>
                <a:path w="2013" h="788" extrusionOk="0">
                  <a:moveTo>
                    <a:pt x="129" y="1"/>
                  </a:moveTo>
                  <a:cubicBezTo>
                    <a:pt x="76" y="98"/>
                    <a:pt x="36" y="195"/>
                    <a:pt x="1" y="297"/>
                  </a:cubicBezTo>
                  <a:cubicBezTo>
                    <a:pt x="686" y="496"/>
                    <a:pt x="1336" y="739"/>
                    <a:pt x="2012" y="788"/>
                  </a:cubicBezTo>
                  <a:cubicBezTo>
                    <a:pt x="1354" y="611"/>
                    <a:pt x="766" y="235"/>
                    <a:pt x="129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1430;p47">
              <a:extLst>
                <a:ext uri="{FF2B5EF4-FFF2-40B4-BE49-F238E27FC236}">
                  <a16:creationId xmlns:a16="http://schemas.microsoft.com/office/drawing/2014/main" xmlns="" id="{8DCB9A6E-A365-43FF-A4F6-E7441C2D4606}"/>
                </a:ext>
              </a:extLst>
            </p:cNvPr>
            <p:cNvSpPr/>
            <p:nvPr/>
          </p:nvSpPr>
          <p:spPr>
            <a:xfrm>
              <a:off x="5199875" y="4196075"/>
              <a:ext cx="44000" cy="19350"/>
            </a:xfrm>
            <a:custGeom>
              <a:avLst/>
              <a:gdLst/>
              <a:ahLst/>
              <a:cxnLst/>
              <a:rect l="l" t="t" r="r" b="b"/>
              <a:pathLst>
                <a:path w="1760" h="774" extrusionOk="0">
                  <a:moveTo>
                    <a:pt x="392" y="1"/>
                  </a:moveTo>
                  <a:cubicBezTo>
                    <a:pt x="268" y="1"/>
                    <a:pt x="138" y="27"/>
                    <a:pt x="0" y="88"/>
                  </a:cubicBezTo>
                  <a:cubicBezTo>
                    <a:pt x="619" y="150"/>
                    <a:pt x="1150" y="460"/>
                    <a:pt x="1671" y="774"/>
                  </a:cubicBezTo>
                  <a:cubicBezTo>
                    <a:pt x="1702" y="716"/>
                    <a:pt x="1733" y="659"/>
                    <a:pt x="1760" y="606"/>
                  </a:cubicBezTo>
                  <a:cubicBezTo>
                    <a:pt x="1314" y="445"/>
                    <a:pt x="906" y="1"/>
                    <a:pt x="392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1431;p47">
              <a:extLst>
                <a:ext uri="{FF2B5EF4-FFF2-40B4-BE49-F238E27FC236}">
                  <a16:creationId xmlns:a16="http://schemas.microsoft.com/office/drawing/2014/main" xmlns="" id="{F8A50E66-B60A-405C-8405-95562D33D5EC}"/>
                </a:ext>
              </a:extLst>
            </p:cNvPr>
            <p:cNvSpPr/>
            <p:nvPr/>
          </p:nvSpPr>
          <p:spPr>
            <a:xfrm>
              <a:off x="5188800" y="4226125"/>
              <a:ext cx="28450" cy="15525"/>
            </a:xfrm>
            <a:custGeom>
              <a:avLst/>
              <a:gdLst/>
              <a:ahLst/>
              <a:cxnLst/>
              <a:rect l="l" t="t" r="r" b="b"/>
              <a:pathLst>
                <a:path w="1138" h="621" extrusionOk="0">
                  <a:moveTo>
                    <a:pt x="72" y="1"/>
                  </a:moveTo>
                  <a:cubicBezTo>
                    <a:pt x="45" y="138"/>
                    <a:pt x="23" y="270"/>
                    <a:pt x="1" y="399"/>
                  </a:cubicBezTo>
                  <a:cubicBezTo>
                    <a:pt x="296" y="497"/>
                    <a:pt x="591" y="620"/>
                    <a:pt x="897" y="620"/>
                  </a:cubicBezTo>
                  <a:cubicBezTo>
                    <a:pt x="976" y="620"/>
                    <a:pt x="1056" y="612"/>
                    <a:pt x="1137" y="593"/>
                  </a:cubicBezTo>
                  <a:cubicBezTo>
                    <a:pt x="810" y="354"/>
                    <a:pt x="447" y="151"/>
                    <a:pt x="72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1432;p47">
              <a:extLst>
                <a:ext uri="{FF2B5EF4-FFF2-40B4-BE49-F238E27FC236}">
                  <a16:creationId xmlns:a16="http://schemas.microsoft.com/office/drawing/2014/main" xmlns="" id="{3A4CD696-1AB0-4393-B366-703EEB541CC1}"/>
                </a:ext>
              </a:extLst>
            </p:cNvPr>
            <p:cNvSpPr/>
            <p:nvPr/>
          </p:nvSpPr>
          <p:spPr>
            <a:xfrm>
              <a:off x="5182300" y="4158800"/>
              <a:ext cx="78825" cy="133000"/>
            </a:xfrm>
            <a:custGeom>
              <a:avLst/>
              <a:gdLst/>
              <a:ahLst/>
              <a:cxnLst/>
              <a:rect l="l" t="t" r="r" b="b"/>
              <a:pathLst>
                <a:path w="3153" h="5320" extrusionOk="0">
                  <a:moveTo>
                    <a:pt x="1615" y="0"/>
                  </a:moveTo>
                  <a:cubicBezTo>
                    <a:pt x="1363" y="0"/>
                    <a:pt x="1065" y="106"/>
                    <a:pt x="849" y="510"/>
                  </a:cubicBezTo>
                  <a:cubicBezTo>
                    <a:pt x="1486" y="744"/>
                    <a:pt x="2074" y="1115"/>
                    <a:pt x="2732" y="1297"/>
                  </a:cubicBezTo>
                  <a:cubicBezTo>
                    <a:pt x="2056" y="1248"/>
                    <a:pt x="1406" y="1005"/>
                    <a:pt x="721" y="806"/>
                  </a:cubicBezTo>
                  <a:cubicBezTo>
                    <a:pt x="685" y="907"/>
                    <a:pt x="659" y="1014"/>
                    <a:pt x="637" y="1120"/>
                  </a:cubicBezTo>
                  <a:cubicBezTo>
                    <a:pt x="535" y="1628"/>
                    <a:pt x="425" y="2172"/>
                    <a:pt x="332" y="2694"/>
                  </a:cubicBezTo>
                  <a:cubicBezTo>
                    <a:pt x="707" y="2844"/>
                    <a:pt x="1070" y="3043"/>
                    <a:pt x="1397" y="3286"/>
                  </a:cubicBezTo>
                  <a:cubicBezTo>
                    <a:pt x="1319" y="3304"/>
                    <a:pt x="1242" y="3311"/>
                    <a:pt x="1165" y="3311"/>
                  </a:cubicBezTo>
                  <a:cubicBezTo>
                    <a:pt x="856" y="3311"/>
                    <a:pt x="559" y="3187"/>
                    <a:pt x="261" y="3092"/>
                  </a:cubicBezTo>
                  <a:cubicBezTo>
                    <a:pt x="88" y="4113"/>
                    <a:pt x="0" y="4997"/>
                    <a:pt x="164" y="5267"/>
                  </a:cubicBezTo>
                  <a:cubicBezTo>
                    <a:pt x="185" y="5303"/>
                    <a:pt x="214" y="5319"/>
                    <a:pt x="250" y="5319"/>
                  </a:cubicBezTo>
                  <a:cubicBezTo>
                    <a:pt x="423" y="5319"/>
                    <a:pt x="753" y="4930"/>
                    <a:pt x="1119" y="4396"/>
                  </a:cubicBezTo>
                  <a:cubicBezTo>
                    <a:pt x="906" y="4215"/>
                    <a:pt x="646" y="4069"/>
                    <a:pt x="407" y="3870"/>
                  </a:cubicBezTo>
                  <a:lnTo>
                    <a:pt x="407" y="3870"/>
                  </a:lnTo>
                  <a:cubicBezTo>
                    <a:pt x="694" y="3980"/>
                    <a:pt x="990" y="4051"/>
                    <a:pt x="1260" y="4184"/>
                  </a:cubicBezTo>
                  <a:cubicBezTo>
                    <a:pt x="1499" y="3821"/>
                    <a:pt x="1751" y="3405"/>
                    <a:pt x="1976" y="3008"/>
                  </a:cubicBezTo>
                  <a:cubicBezTo>
                    <a:pt x="1746" y="2778"/>
                    <a:pt x="1450" y="2716"/>
                    <a:pt x="1203" y="2539"/>
                  </a:cubicBezTo>
                  <a:cubicBezTo>
                    <a:pt x="1235" y="2536"/>
                    <a:pt x="1267" y="2534"/>
                    <a:pt x="1298" y="2534"/>
                  </a:cubicBezTo>
                  <a:cubicBezTo>
                    <a:pt x="1614" y="2534"/>
                    <a:pt x="1842" y="2693"/>
                    <a:pt x="2047" y="2870"/>
                  </a:cubicBezTo>
                  <a:cubicBezTo>
                    <a:pt x="2166" y="2663"/>
                    <a:pt x="2277" y="2455"/>
                    <a:pt x="2374" y="2265"/>
                  </a:cubicBezTo>
                  <a:cubicBezTo>
                    <a:pt x="1848" y="1951"/>
                    <a:pt x="1322" y="1637"/>
                    <a:pt x="703" y="1579"/>
                  </a:cubicBezTo>
                  <a:cubicBezTo>
                    <a:pt x="843" y="1516"/>
                    <a:pt x="974" y="1490"/>
                    <a:pt x="1099" y="1490"/>
                  </a:cubicBezTo>
                  <a:cubicBezTo>
                    <a:pt x="1611" y="1490"/>
                    <a:pt x="2019" y="1932"/>
                    <a:pt x="2463" y="2092"/>
                  </a:cubicBezTo>
                  <a:lnTo>
                    <a:pt x="2516" y="1982"/>
                  </a:lnTo>
                  <a:cubicBezTo>
                    <a:pt x="3152" y="686"/>
                    <a:pt x="2958" y="576"/>
                    <a:pt x="2118" y="129"/>
                  </a:cubicBezTo>
                  <a:cubicBezTo>
                    <a:pt x="2118" y="129"/>
                    <a:pt x="1894" y="0"/>
                    <a:pt x="1615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1433;p47">
              <a:extLst>
                <a:ext uri="{FF2B5EF4-FFF2-40B4-BE49-F238E27FC236}">
                  <a16:creationId xmlns:a16="http://schemas.microsoft.com/office/drawing/2014/main" xmlns="" id="{3FC71221-5339-4EE8-A223-2D69C45A6E51}"/>
                </a:ext>
              </a:extLst>
            </p:cNvPr>
            <p:cNvSpPr/>
            <p:nvPr/>
          </p:nvSpPr>
          <p:spPr>
            <a:xfrm>
              <a:off x="5192450" y="4255525"/>
              <a:ext cx="21375" cy="13175"/>
            </a:xfrm>
            <a:custGeom>
              <a:avLst/>
              <a:gdLst/>
              <a:ahLst/>
              <a:cxnLst/>
              <a:rect l="l" t="t" r="r" b="b"/>
              <a:pathLst>
                <a:path w="855" h="527" extrusionOk="0">
                  <a:moveTo>
                    <a:pt x="1" y="1"/>
                  </a:moveTo>
                  <a:cubicBezTo>
                    <a:pt x="240" y="200"/>
                    <a:pt x="500" y="346"/>
                    <a:pt x="713" y="527"/>
                  </a:cubicBezTo>
                  <a:cubicBezTo>
                    <a:pt x="761" y="460"/>
                    <a:pt x="805" y="390"/>
                    <a:pt x="854" y="315"/>
                  </a:cubicBezTo>
                  <a:cubicBezTo>
                    <a:pt x="584" y="182"/>
                    <a:pt x="288" y="111"/>
                    <a:pt x="1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1434;p47">
              <a:extLst>
                <a:ext uri="{FF2B5EF4-FFF2-40B4-BE49-F238E27FC236}">
                  <a16:creationId xmlns:a16="http://schemas.microsoft.com/office/drawing/2014/main" xmlns="" id="{2F4E88F4-6142-4CF7-AFE8-9CEFA2E0A720}"/>
                </a:ext>
              </a:extLst>
            </p:cNvPr>
            <p:cNvSpPr/>
            <p:nvPr/>
          </p:nvSpPr>
          <p:spPr>
            <a:xfrm>
              <a:off x="5212350" y="4222150"/>
              <a:ext cx="21250" cy="11850"/>
            </a:xfrm>
            <a:custGeom>
              <a:avLst/>
              <a:gdLst/>
              <a:ahLst/>
              <a:cxnLst/>
              <a:rect l="l" t="t" r="r" b="b"/>
              <a:pathLst>
                <a:path w="850" h="474" extrusionOk="0">
                  <a:moveTo>
                    <a:pt x="94" y="0"/>
                  </a:moveTo>
                  <a:cubicBezTo>
                    <a:pt x="64" y="0"/>
                    <a:pt x="33" y="2"/>
                    <a:pt x="1" y="5"/>
                  </a:cubicBezTo>
                  <a:cubicBezTo>
                    <a:pt x="248" y="182"/>
                    <a:pt x="544" y="244"/>
                    <a:pt x="774" y="474"/>
                  </a:cubicBezTo>
                  <a:lnTo>
                    <a:pt x="850" y="336"/>
                  </a:lnTo>
                  <a:cubicBezTo>
                    <a:pt x="640" y="163"/>
                    <a:pt x="411" y="0"/>
                    <a:pt x="94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435;p47">
              <a:extLst>
                <a:ext uri="{FF2B5EF4-FFF2-40B4-BE49-F238E27FC236}">
                  <a16:creationId xmlns:a16="http://schemas.microsoft.com/office/drawing/2014/main" xmlns="" id="{F8E5204A-C84C-4369-8D41-2D7C53166E92}"/>
                </a:ext>
              </a:extLst>
            </p:cNvPr>
            <p:cNvSpPr/>
            <p:nvPr/>
          </p:nvSpPr>
          <p:spPr>
            <a:xfrm>
              <a:off x="4906300" y="4044725"/>
              <a:ext cx="78725" cy="75750"/>
            </a:xfrm>
            <a:custGeom>
              <a:avLst/>
              <a:gdLst/>
              <a:ahLst/>
              <a:cxnLst/>
              <a:rect l="l" t="t" r="r" b="b"/>
              <a:pathLst>
                <a:path w="3149" h="3030" extrusionOk="0">
                  <a:moveTo>
                    <a:pt x="1304" y="0"/>
                  </a:moveTo>
                  <a:cubicBezTo>
                    <a:pt x="1296" y="0"/>
                    <a:pt x="1287" y="1"/>
                    <a:pt x="1278" y="1"/>
                  </a:cubicBezTo>
                  <a:cubicBezTo>
                    <a:pt x="593" y="69"/>
                    <a:pt x="1397" y="2448"/>
                    <a:pt x="1460" y="2630"/>
                  </a:cubicBezTo>
                  <a:lnTo>
                    <a:pt x="1460" y="2630"/>
                  </a:lnTo>
                  <a:cubicBezTo>
                    <a:pt x="1409" y="2485"/>
                    <a:pt x="871" y="960"/>
                    <a:pt x="509" y="960"/>
                  </a:cubicBezTo>
                  <a:cubicBezTo>
                    <a:pt x="452" y="960"/>
                    <a:pt x="399" y="997"/>
                    <a:pt x="354" y="1085"/>
                  </a:cubicBezTo>
                  <a:cubicBezTo>
                    <a:pt x="0" y="1752"/>
                    <a:pt x="1517" y="3030"/>
                    <a:pt x="1517" y="3030"/>
                  </a:cubicBezTo>
                  <a:lnTo>
                    <a:pt x="1954" y="3012"/>
                  </a:lnTo>
                  <a:cubicBezTo>
                    <a:pt x="1954" y="3012"/>
                    <a:pt x="3148" y="952"/>
                    <a:pt x="2467" y="806"/>
                  </a:cubicBezTo>
                  <a:cubicBezTo>
                    <a:pt x="2443" y="801"/>
                    <a:pt x="2419" y="798"/>
                    <a:pt x="2396" y="798"/>
                  </a:cubicBezTo>
                  <a:cubicBezTo>
                    <a:pt x="1985" y="798"/>
                    <a:pt x="1845" y="1619"/>
                    <a:pt x="1797" y="2148"/>
                  </a:cubicBezTo>
                  <a:lnTo>
                    <a:pt x="1797" y="2148"/>
                  </a:lnTo>
                  <a:cubicBezTo>
                    <a:pt x="1824" y="1411"/>
                    <a:pt x="1810" y="0"/>
                    <a:pt x="1304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1436;p47">
              <a:extLst>
                <a:ext uri="{FF2B5EF4-FFF2-40B4-BE49-F238E27FC236}">
                  <a16:creationId xmlns:a16="http://schemas.microsoft.com/office/drawing/2014/main" xmlns="" id="{804A5A14-87B2-4CEA-96C4-8AC57476143D}"/>
                </a:ext>
              </a:extLst>
            </p:cNvPr>
            <p:cNvSpPr/>
            <p:nvPr/>
          </p:nvSpPr>
          <p:spPr>
            <a:xfrm>
              <a:off x="4923100" y="4131175"/>
              <a:ext cx="50750" cy="13525"/>
            </a:xfrm>
            <a:custGeom>
              <a:avLst/>
              <a:gdLst/>
              <a:ahLst/>
              <a:cxnLst/>
              <a:rect l="l" t="t" r="r" b="b"/>
              <a:pathLst>
                <a:path w="2030" h="541" extrusionOk="0">
                  <a:moveTo>
                    <a:pt x="2030" y="1"/>
                  </a:moveTo>
                  <a:lnTo>
                    <a:pt x="2030" y="1"/>
                  </a:lnTo>
                  <a:cubicBezTo>
                    <a:pt x="1362" y="164"/>
                    <a:pt x="672" y="120"/>
                    <a:pt x="0" y="217"/>
                  </a:cubicBezTo>
                  <a:cubicBezTo>
                    <a:pt x="0" y="328"/>
                    <a:pt x="9" y="434"/>
                    <a:pt x="31" y="540"/>
                  </a:cubicBezTo>
                  <a:cubicBezTo>
                    <a:pt x="725" y="385"/>
                    <a:pt x="1415" y="284"/>
                    <a:pt x="2030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1437;p47">
              <a:extLst>
                <a:ext uri="{FF2B5EF4-FFF2-40B4-BE49-F238E27FC236}">
                  <a16:creationId xmlns:a16="http://schemas.microsoft.com/office/drawing/2014/main" xmlns="" id="{627075F5-363B-4D84-AA7C-47A9E5B9D18D}"/>
                </a:ext>
              </a:extLst>
            </p:cNvPr>
            <p:cNvSpPr/>
            <p:nvPr/>
          </p:nvSpPr>
          <p:spPr>
            <a:xfrm>
              <a:off x="4932700" y="4151875"/>
              <a:ext cx="44900" cy="9950"/>
            </a:xfrm>
            <a:custGeom>
              <a:avLst/>
              <a:gdLst/>
              <a:ahLst/>
              <a:cxnLst/>
              <a:rect l="l" t="t" r="r" b="b"/>
              <a:pathLst>
                <a:path w="1796" h="398" extrusionOk="0">
                  <a:moveTo>
                    <a:pt x="926" y="1"/>
                  </a:moveTo>
                  <a:cubicBezTo>
                    <a:pt x="585" y="1"/>
                    <a:pt x="255" y="63"/>
                    <a:pt x="1" y="397"/>
                  </a:cubicBezTo>
                  <a:cubicBezTo>
                    <a:pt x="417" y="222"/>
                    <a:pt x="851" y="182"/>
                    <a:pt x="1290" y="182"/>
                  </a:cubicBezTo>
                  <a:cubicBezTo>
                    <a:pt x="1458" y="182"/>
                    <a:pt x="1627" y="188"/>
                    <a:pt x="1796" y="194"/>
                  </a:cubicBezTo>
                  <a:cubicBezTo>
                    <a:pt x="1796" y="128"/>
                    <a:pt x="1796" y="66"/>
                    <a:pt x="1791" y="4"/>
                  </a:cubicBezTo>
                  <a:cubicBezTo>
                    <a:pt x="1706" y="18"/>
                    <a:pt x="1618" y="22"/>
                    <a:pt x="1527" y="22"/>
                  </a:cubicBezTo>
                  <a:cubicBezTo>
                    <a:pt x="1332" y="22"/>
                    <a:pt x="1127" y="1"/>
                    <a:pt x="926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438;p47">
              <a:extLst>
                <a:ext uri="{FF2B5EF4-FFF2-40B4-BE49-F238E27FC236}">
                  <a16:creationId xmlns:a16="http://schemas.microsoft.com/office/drawing/2014/main" xmlns="" id="{1F2A17E3-1667-4068-9DD5-CD0CE2470A80}"/>
                </a:ext>
              </a:extLst>
            </p:cNvPr>
            <p:cNvSpPr/>
            <p:nvPr/>
          </p:nvSpPr>
          <p:spPr>
            <a:xfrm>
              <a:off x="4937900" y="4189850"/>
              <a:ext cx="30525" cy="10450"/>
            </a:xfrm>
            <a:custGeom>
              <a:avLst/>
              <a:gdLst/>
              <a:ahLst/>
              <a:cxnLst/>
              <a:rect l="l" t="t" r="r" b="b"/>
              <a:pathLst>
                <a:path w="1221" h="418" extrusionOk="0">
                  <a:moveTo>
                    <a:pt x="599" y="1"/>
                  </a:moveTo>
                  <a:cubicBezTo>
                    <a:pt x="400" y="1"/>
                    <a:pt x="200" y="13"/>
                    <a:pt x="1" y="37"/>
                  </a:cubicBezTo>
                  <a:cubicBezTo>
                    <a:pt x="45" y="165"/>
                    <a:pt x="89" y="293"/>
                    <a:pt x="129" y="417"/>
                  </a:cubicBezTo>
                  <a:cubicBezTo>
                    <a:pt x="514" y="346"/>
                    <a:pt x="920" y="311"/>
                    <a:pt x="1221" y="41"/>
                  </a:cubicBezTo>
                  <a:cubicBezTo>
                    <a:pt x="1015" y="14"/>
                    <a:pt x="808" y="1"/>
                    <a:pt x="599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439;p47">
              <a:extLst>
                <a:ext uri="{FF2B5EF4-FFF2-40B4-BE49-F238E27FC236}">
                  <a16:creationId xmlns:a16="http://schemas.microsoft.com/office/drawing/2014/main" xmlns="" id="{029F0C8D-081B-4B96-A887-B3B9E6E78C3C}"/>
                </a:ext>
              </a:extLst>
            </p:cNvPr>
            <p:cNvSpPr/>
            <p:nvPr/>
          </p:nvSpPr>
          <p:spPr>
            <a:xfrm>
              <a:off x="4922875" y="4112925"/>
              <a:ext cx="54850" cy="136725"/>
            </a:xfrm>
            <a:custGeom>
              <a:avLst/>
              <a:gdLst/>
              <a:ahLst/>
              <a:cxnLst/>
              <a:rect l="l" t="t" r="r" b="b"/>
              <a:pathLst>
                <a:path w="2194" h="5469" extrusionOk="0">
                  <a:moveTo>
                    <a:pt x="1137" y="0"/>
                  </a:moveTo>
                  <a:cubicBezTo>
                    <a:pt x="1076" y="0"/>
                    <a:pt x="1011" y="1"/>
                    <a:pt x="942" y="1"/>
                  </a:cubicBezTo>
                  <a:cubicBezTo>
                    <a:pt x="942" y="1"/>
                    <a:pt x="941" y="1"/>
                    <a:pt x="939" y="1"/>
                  </a:cubicBezTo>
                  <a:cubicBezTo>
                    <a:pt x="877" y="1"/>
                    <a:pt x="1" y="18"/>
                    <a:pt x="5" y="947"/>
                  </a:cubicBezTo>
                  <a:cubicBezTo>
                    <a:pt x="681" y="850"/>
                    <a:pt x="1371" y="894"/>
                    <a:pt x="2039" y="731"/>
                  </a:cubicBezTo>
                  <a:lnTo>
                    <a:pt x="2039" y="731"/>
                  </a:lnTo>
                  <a:cubicBezTo>
                    <a:pt x="1420" y="1014"/>
                    <a:pt x="734" y="1120"/>
                    <a:pt x="40" y="1270"/>
                  </a:cubicBezTo>
                  <a:cubicBezTo>
                    <a:pt x="58" y="1376"/>
                    <a:pt x="84" y="1482"/>
                    <a:pt x="115" y="1588"/>
                  </a:cubicBezTo>
                  <a:cubicBezTo>
                    <a:pt x="270" y="2079"/>
                    <a:pt x="434" y="2610"/>
                    <a:pt x="602" y="3114"/>
                  </a:cubicBezTo>
                  <a:cubicBezTo>
                    <a:pt x="801" y="3090"/>
                    <a:pt x="1001" y="3078"/>
                    <a:pt x="1200" y="3078"/>
                  </a:cubicBezTo>
                  <a:cubicBezTo>
                    <a:pt x="1409" y="3078"/>
                    <a:pt x="1616" y="3091"/>
                    <a:pt x="1822" y="3118"/>
                  </a:cubicBezTo>
                  <a:cubicBezTo>
                    <a:pt x="1521" y="3388"/>
                    <a:pt x="1115" y="3423"/>
                    <a:pt x="730" y="3494"/>
                  </a:cubicBezTo>
                  <a:cubicBezTo>
                    <a:pt x="1075" y="4476"/>
                    <a:pt x="1420" y="5293"/>
                    <a:pt x="1694" y="5453"/>
                  </a:cubicBezTo>
                  <a:cubicBezTo>
                    <a:pt x="1713" y="5463"/>
                    <a:pt x="1731" y="5469"/>
                    <a:pt x="1748" y="5469"/>
                  </a:cubicBezTo>
                  <a:cubicBezTo>
                    <a:pt x="1925" y="5469"/>
                    <a:pt x="2041" y="4940"/>
                    <a:pt x="2109" y="4228"/>
                  </a:cubicBezTo>
                  <a:cubicBezTo>
                    <a:pt x="1835" y="4170"/>
                    <a:pt x="1539" y="4166"/>
                    <a:pt x="1234" y="4109"/>
                  </a:cubicBezTo>
                  <a:cubicBezTo>
                    <a:pt x="1535" y="4069"/>
                    <a:pt x="1831" y="3985"/>
                    <a:pt x="2136" y="3972"/>
                  </a:cubicBezTo>
                  <a:cubicBezTo>
                    <a:pt x="2171" y="3538"/>
                    <a:pt x="2189" y="3056"/>
                    <a:pt x="2193" y="2592"/>
                  </a:cubicBezTo>
                  <a:cubicBezTo>
                    <a:pt x="2082" y="2560"/>
                    <a:pt x="1973" y="2551"/>
                    <a:pt x="1865" y="2551"/>
                  </a:cubicBezTo>
                  <a:cubicBezTo>
                    <a:pt x="1729" y="2551"/>
                    <a:pt x="1595" y="2566"/>
                    <a:pt x="1458" y="2566"/>
                  </a:cubicBezTo>
                  <a:cubicBezTo>
                    <a:pt x="1403" y="2566"/>
                    <a:pt x="1348" y="2563"/>
                    <a:pt x="1291" y="2557"/>
                  </a:cubicBezTo>
                  <a:cubicBezTo>
                    <a:pt x="1469" y="2436"/>
                    <a:pt x="1647" y="2396"/>
                    <a:pt x="1823" y="2396"/>
                  </a:cubicBezTo>
                  <a:cubicBezTo>
                    <a:pt x="1948" y="2396"/>
                    <a:pt x="2072" y="2416"/>
                    <a:pt x="2193" y="2442"/>
                  </a:cubicBezTo>
                  <a:cubicBezTo>
                    <a:pt x="2193" y="2199"/>
                    <a:pt x="2193" y="1964"/>
                    <a:pt x="2189" y="1752"/>
                  </a:cubicBezTo>
                  <a:cubicBezTo>
                    <a:pt x="2020" y="1746"/>
                    <a:pt x="1851" y="1740"/>
                    <a:pt x="1683" y="1740"/>
                  </a:cubicBezTo>
                  <a:cubicBezTo>
                    <a:pt x="1244" y="1740"/>
                    <a:pt x="810" y="1780"/>
                    <a:pt x="394" y="1955"/>
                  </a:cubicBezTo>
                  <a:cubicBezTo>
                    <a:pt x="648" y="1621"/>
                    <a:pt x="978" y="1559"/>
                    <a:pt x="1319" y="1559"/>
                  </a:cubicBezTo>
                  <a:cubicBezTo>
                    <a:pt x="1520" y="1559"/>
                    <a:pt x="1725" y="1580"/>
                    <a:pt x="1920" y="1580"/>
                  </a:cubicBezTo>
                  <a:cubicBezTo>
                    <a:pt x="2011" y="1580"/>
                    <a:pt x="2099" y="1576"/>
                    <a:pt x="2184" y="1562"/>
                  </a:cubicBezTo>
                  <a:cubicBezTo>
                    <a:pt x="2184" y="1518"/>
                    <a:pt x="2184" y="1478"/>
                    <a:pt x="2180" y="1438"/>
                  </a:cubicBezTo>
                  <a:cubicBezTo>
                    <a:pt x="2123" y="97"/>
                    <a:pt x="1921" y="0"/>
                    <a:pt x="1137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440;p47">
              <a:extLst>
                <a:ext uri="{FF2B5EF4-FFF2-40B4-BE49-F238E27FC236}">
                  <a16:creationId xmlns:a16="http://schemas.microsoft.com/office/drawing/2014/main" xmlns="" id="{DC20FC2B-10C0-4339-8148-1B1439510D4F}"/>
                </a:ext>
              </a:extLst>
            </p:cNvPr>
            <p:cNvSpPr/>
            <p:nvPr/>
          </p:nvSpPr>
          <p:spPr>
            <a:xfrm>
              <a:off x="4953700" y="4212200"/>
              <a:ext cx="22575" cy="6425"/>
            </a:xfrm>
            <a:custGeom>
              <a:avLst/>
              <a:gdLst/>
              <a:ahLst/>
              <a:cxnLst/>
              <a:rect l="l" t="t" r="r" b="b"/>
              <a:pathLst>
                <a:path w="903" h="257" extrusionOk="0">
                  <a:moveTo>
                    <a:pt x="903" y="1"/>
                  </a:moveTo>
                  <a:cubicBezTo>
                    <a:pt x="598" y="14"/>
                    <a:pt x="302" y="98"/>
                    <a:pt x="1" y="138"/>
                  </a:cubicBezTo>
                  <a:cubicBezTo>
                    <a:pt x="306" y="191"/>
                    <a:pt x="602" y="199"/>
                    <a:pt x="881" y="257"/>
                  </a:cubicBezTo>
                  <a:cubicBezTo>
                    <a:pt x="885" y="173"/>
                    <a:pt x="894" y="89"/>
                    <a:pt x="903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441;p47">
              <a:extLst>
                <a:ext uri="{FF2B5EF4-FFF2-40B4-BE49-F238E27FC236}">
                  <a16:creationId xmlns:a16="http://schemas.microsoft.com/office/drawing/2014/main" xmlns="" id="{BFEAC921-C113-4185-A3B5-14FB73FAF936}"/>
                </a:ext>
              </a:extLst>
            </p:cNvPr>
            <p:cNvSpPr/>
            <p:nvPr/>
          </p:nvSpPr>
          <p:spPr>
            <a:xfrm>
              <a:off x="4955150" y="4172800"/>
              <a:ext cx="22575" cy="4950"/>
            </a:xfrm>
            <a:custGeom>
              <a:avLst/>
              <a:gdLst/>
              <a:ahLst/>
              <a:cxnLst/>
              <a:rect l="l" t="t" r="r" b="b"/>
              <a:pathLst>
                <a:path w="903" h="198" extrusionOk="0">
                  <a:moveTo>
                    <a:pt x="532" y="1"/>
                  </a:moveTo>
                  <a:cubicBezTo>
                    <a:pt x="356" y="1"/>
                    <a:pt x="178" y="41"/>
                    <a:pt x="0" y="162"/>
                  </a:cubicBezTo>
                  <a:cubicBezTo>
                    <a:pt x="57" y="168"/>
                    <a:pt x="112" y="171"/>
                    <a:pt x="167" y="171"/>
                  </a:cubicBezTo>
                  <a:cubicBezTo>
                    <a:pt x="304" y="171"/>
                    <a:pt x="438" y="156"/>
                    <a:pt x="574" y="156"/>
                  </a:cubicBezTo>
                  <a:cubicBezTo>
                    <a:pt x="682" y="156"/>
                    <a:pt x="791" y="165"/>
                    <a:pt x="902" y="197"/>
                  </a:cubicBezTo>
                  <a:lnTo>
                    <a:pt x="902" y="47"/>
                  </a:lnTo>
                  <a:cubicBezTo>
                    <a:pt x="781" y="21"/>
                    <a:pt x="657" y="1"/>
                    <a:pt x="532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442;p47">
              <a:extLst>
                <a:ext uri="{FF2B5EF4-FFF2-40B4-BE49-F238E27FC236}">
                  <a16:creationId xmlns:a16="http://schemas.microsoft.com/office/drawing/2014/main" xmlns="" id="{F8E92BC5-660E-4BDD-A8CC-8C95071BFCC2}"/>
                </a:ext>
              </a:extLst>
            </p:cNvPr>
            <p:cNvSpPr/>
            <p:nvPr/>
          </p:nvSpPr>
          <p:spPr>
            <a:xfrm>
              <a:off x="5001450" y="4289225"/>
              <a:ext cx="56900" cy="58625"/>
            </a:xfrm>
            <a:custGeom>
              <a:avLst/>
              <a:gdLst/>
              <a:ahLst/>
              <a:cxnLst/>
              <a:rect l="l" t="t" r="r" b="b"/>
              <a:pathLst>
                <a:path w="2276" h="2345" extrusionOk="0">
                  <a:moveTo>
                    <a:pt x="660" y="1"/>
                  </a:moveTo>
                  <a:cubicBezTo>
                    <a:pt x="632" y="1"/>
                    <a:pt x="604" y="7"/>
                    <a:pt x="576" y="19"/>
                  </a:cubicBezTo>
                  <a:cubicBezTo>
                    <a:pt x="48" y="240"/>
                    <a:pt x="1271" y="1913"/>
                    <a:pt x="1366" y="2040"/>
                  </a:cubicBezTo>
                  <a:lnTo>
                    <a:pt x="1366" y="2040"/>
                  </a:lnTo>
                  <a:cubicBezTo>
                    <a:pt x="1293" y="1943"/>
                    <a:pt x="553" y="959"/>
                    <a:pt x="241" y="959"/>
                  </a:cubicBezTo>
                  <a:cubicBezTo>
                    <a:pt x="176" y="959"/>
                    <a:pt x="130" y="1001"/>
                    <a:pt x="111" y="1102"/>
                  </a:cubicBezTo>
                  <a:cubicBezTo>
                    <a:pt x="1" y="1717"/>
                    <a:pt x="1513" y="2344"/>
                    <a:pt x="1513" y="2344"/>
                  </a:cubicBezTo>
                  <a:lnTo>
                    <a:pt x="1858" y="2216"/>
                  </a:lnTo>
                  <a:cubicBezTo>
                    <a:pt x="1858" y="2216"/>
                    <a:pt x="2275" y="354"/>
                    <a:pt x="1735" y="354"/>
                  </a:cubicBezTo>
                  <a:cubicBezTo>
                    <a:pt x="1727" y="354"/>
                    <a:pt x="1720" y="354"/>
                    <a:pt x="1712" y="355"/>
                  </a:cubicBezTo>
                  <a:cubicBezTo>
                    <a:pt x="1317" y="391"/>
                    <a:pt x="1412" y="1117"/>
                    <a:pt x="1511" y="1569"/>
                  </a:cubicBezTo>
                  <a:lnTo>
                    <a:pt x="1511" y="1569"/>
                  </a:lnTo>
                  <a:cubicBezTo>
                    <a:pt x="1358" y="1013"/>
                    <a:pt x="1029" y="1"/>
                    <a:pt x="660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443;p47">
              <a:extLst>
                <a:ext uri="{FF2B5EF4-FFF2-40B4-BE49-F238E27FC236}">
                  <a16:creationId xmlns:a16="http://schemas.microsoft.com/office/drawing/2014/main" xmlns="" id="{83D8A9F3-BF3A-4862-BC2F-27886FE67E28}"/>
                </a:ext>
              </a:extLst>
            </p:cNvPr>
            <p:cNvSpPr/>
            <p:nvPr/>
          </p:nvSpPr>
          <p:spPr>
            <a:xfrm>
              <a:off x="5034950" y="4344075"/>
              <a:ext cx="33300" cy="9750"/>
            </a:xfrm>
            <a:custGeom>
              <a:avLst/>
              <a:gdLst/>
              <a:ahLst/>
              <a:cxnLst/>
              <a:rect l="l" t="t" r="r" b="b"/>
              <a:pathLst>
                <a:path w="1332" h="390" extrusionOk="0">
                  <a:moveTo>
                    <a:pt x="608" y="1"/>
                  </a:moveTo>
                  <a:cubicBezTo>
                    <a:pt x="541" y="1"/>
                    <a:pt x="513" y="22"/>
                    <a:pt x="513" y="22"/>
                  </a:cubicBezTo>
                  <a:lnTo>
                    <a:pt x="173" y="150"/>
                  </a:lnTo>
                  <a:lnTo>
                    <a:pt x="1" y="252"/>
                  </a:lnTo>
                  <a:cubicBezTo>
                    <a:pt x="509" y="363"/>
                    <a:pt x="1331" y="389"/>
                    <a:pt x="1331" y="389"/>
                  </a:cubicBezTo>
                  <a:cubicBezTo>
                    <a:pt x="943" y="62"/>
                    <a:pt x="720" y="1"/>
                    <a:pt x="608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444;p47">
              <a:extLst>
                <a:ext uri="{FF2B5EF4-FFF2-40B4-BE49-F238E27FC236}">
                  <a16:creationId xmlns:a16="http://schemas.microsoft.com/office/drawing/2014/main" xmlns="" id="{0B8F176B-26F3-48D6-BB88-30EAFDA8C9B3}"/>
                </a:ext>
              </a:extLst>
            </p:cNvPr>
            <p:cNvSpPr/>
            <p:nvPr/>
          </p:nvSpPr>
          <p:spPr>
            <a:xfrm>
              <a:off x="5117750" y="3898850"/>
              <a:ext cx="63025" cy="74075"/>
            </a:xfrm>
            <a:custGeom>
              <a:avLst/>
              <a:gdLst/>
              <a:ahLst/>
              <a:cxnLst/>
              <a:rect l="l" t="t" r="r" b="b"/>
              <a:pathLst>
                <a:path w="2521" h="2963" extrusionOk="0">
                  <a:moveTo>
                    <a:pt x="1048" y="0"/>
                  </a:moveTo>
                  <a:cubicBezTo>
                    <a:pt x="1030" y="0"/>
                    <a:pt x="1017" y="5"/>
                    <a:pt x="999" y="5"/>
                  </a:cubicBezTo>
                  <a:cubicBezTo>
                    <a:pt x="334" y="174"/>
                    <a:pt x="1476" y="2391"/>
                    <a:pt x="1572" y="2575"/>
                  </a:cubicBezTo>
                  <a:lnTo>
                    <a:pt x="1572" y="2575"/>
                  </a:lnTo>
                  <a:cubicBezTo>
                    <a:pt x="1497" y="2432"/>
                    <a:pt x="768" y="1068"/>
                    <a:pt x="404" y="1068"/>
                  </a:cubicBezTo>
                  <a:cubicBezTo>
                    <a:pt x="338" y="1068"/>
                    <a:pt x="284" y="1112"/>
                    <a:pt x="248" y="1216"/>
                  </a:cubicBezTo>
                  <a:cubicBezTo>
                    <a:pt x="0" y="1932"/>
                    <a:pt x="1693" y="2963"/>
                    <a:pt x="1693" y="2963"/>
                  </a:cubicBezTo>
                  <a:lnTo>
                    <a:pt x="2127" y="2874"/>
                  </a:lnTo>
                  <a:cubicBezTo>
                    <a:pt x="2127" y="2874"/>
                    <a:pt x="2405" y="2158"/>
                    <a:pt x="2520" y="1534"/>
                  </a:cubicBezTo>
                  <a:lnTo>
                    <a:pt x="2012" y="902"/>
                  </a:lnTo>
                  <a:lnTo>
                    <a:pt x="1424" y="310"/>
                  </a:lnTo>
                  <a:lnTo>
                    <a:pt x="1048" y="0"/>
                  </a:ln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445;p47">
              <a:extLst>
                <a:ext uri="{FF2B5EF4-FFF2-40B4-BE49-F238E27FC236}">
                  <a16:creationId xmlns:a16="http://schemas.microsoft.com/office/drawing/2014/main" xmlns="" id="{D1DEE884-0865-473D-86A2-FE92C4793E41}"/>
                </a:ext>
              </a:extLst>
            </p:cNvPr>
            <p:cNvSpPr/>
            <p:nvPr/>
          </p:nvSpPr>
          <p:spPr>
            <a:xfrm>
              <a:off x="5153650" y="3907025"/>
              <a:ext cx="13075" cy="53850"/>
            </a:xfrm>
            <a:custGeom>
              <a:avLst/>
              <a:gdLst/>
              <a:ahLst/>
              <a:cxnLst/>
              <a:rect l="l" t="t" r="r" b="b"/>
              <a:pathLst>
                <a:path w="523" h="2154" extrusionOk="0">
                  <a:moveTo>
                    <a:pt x="1" y="0"/>
                  </a:moveTo>
                  <a:cubicBezTo>
                    <a:pt x="220" y="432"/>
                    <a:pt x="340" y="1198"/>
                    <a:pt x="398" y="1690"/>
                  </a:cubicBezTo>
                  <a:lnTo>
                    <a:pt x="398" y="1690"/>
                  </a:lnTo>
                  <a:cubicBezTo>
                    <a:pt x="375" y="1317"/>
                    <a:pt x="378" y="809"/>
                    <a:pt x="523" y="518"/>
                  </a:cubicBezTo>
                  <a:lnTo>
                    <a:pt x="1" y="0"/>
                  </a:lnTo>
                  <a:close/>
                  <a:moveTo>
                    <a:pt x="398" y="1690"/>
                  </a:moveTo>
                  <a:cubicBezTo>
                    <a:pt x="414" y="1956"/>
                    <a:pt x="443" y="2154"/>
                    <a:pt x="443" y="2154"/>
                  </a:cubicBezTo>
                  <a:cubicBezTo>
                    <a:pt x="443" y="2154"/>
                    <a:pt x="430" y="1964"/>
                    <a:pt x="398" y="169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446;p47">
              <a:extLst>
                <a:ext uri="{FF2B5EF4-FFF2-40B4-BE49-F238E27FC236}">
                  <a16:creationId xmlns:a16="http://schemas.microsoft.com/office/drawing/2014/main" xmlns="" id="{217F5208-5157-4EB6-ADF9-CAF56A838FBC}"/>
                </a:ext>
              </a:extLst>
            </p:cNvPr>
            <p:cNvSpPr/>
            <p:nvPr/>
          </p:nvSpPr>
          <p:spPr>
            <a:xfrm>
              <a:off x="5141625" y="3978975"/>
              <a:ext cx="49300" cy="20925"/>
            </a:xfrm>
            <a:custGeom>
              <a:avLst/>
              <a:gdLst/>
              <a:ahLst/>
              <a:cxnLst/>
              <a:rect l="l" t="t" r="r" b="b"/>
              <a:pathLst>
                <a:path w="1972" h="837" extrusionOk="0">
                  <a:moveTo>
                    <a:pt x="1972" y="1"/>
                  </a:moveTo>
                  <a:lnTo>
                    <a:pt x="1972" y="1"/>
                  </a:lnTo>
                  <a:cubicBezTo>
                    <a:pt x="1340" y="262"/>
                    <a:pt x="650" y="323"/>
                    <a:pt x="0" y="527"/>
                  </a:cubicBezTo>
                  <a:cubicBezTo>
                    <a:pt x="18" y="633"/>
                    <a:pt x="44" y="735"/>
                    <a:pt x="80" y="836"/>
                  </a:cubicBezTo>
                  <a:cubicBezTo>
                    <a:pt x="743" y="580"/>
                    <a:pt x="1406" y="377"/>
                    <a:pt x="1972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1447;p47">
              <a:extLst>
                <a:ext uri="{FF2B5EF4-FFF2-40B4-BE49-F238E27FC236}">
                  <a16:creationId xmlns:a16="http://schemas.microsoft.com/office/drawing/2014/main" xmlns="" id="{00D0F912-158B-4C39-A546-3035BA067F0A}"/>
                </a:ext>
              </a:extLst>
            </p:cNvPr>
            <p:cNvSpPr/>
            <p:nvPr/>
          </p:nvSpPr>
          <p:spPr>
            <a:xfrm>
              <a:off x="5155000" y="3998325"/>
              <a:ext cx="43675" cy="17275"/>
            </a:xfrm>
            <a:custGeom>
              <a:avLst/>
              <a:gdLst/>
              <a:ahLst/>
              <a:cxnLst/>
              <a:rect l="l" t="t" r="r" b="b"/>
              <a:pathLst>
                <a:path w="1747" h="691" extrusionOk="0">
                  <a:moveTo>
                    <a:pt x="1711" y="27"/>
                  </a:moveTo>
                  <a:cubicBezTo>
                    <a:pt x="1154" y="204"/>
                    <a:pt x="371" y="0"/>
                    <a:pt x="0" y="690"/>
                  </a:cubicBezTo>
                  <a:cubicBezTo>
                    <a:pt x="531" y="359"/>
                    <a:pt x="1136" y="288"/>
                    <a:pt x="1746" y="213"/>
                  </a:cubicBezTo>
                  <a:cubicBezTo>
                    <a:pt x="1733" y="151"/>
                    <a:pt x="1724" y="84"/>
                    <a:pt x="1711" y="27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1448;p47">
              <a:extLst>
                <a:ext uri="{FF2B5EF4-FFF2-40B4-BE49-F238E27FC236}">
                  <a16:creationId xmlns:a16="http://schemas.microsoft.com/office/drawing/2014/main" xmlns="" id="{8E6B010F-7ACA-4CB8-B812-148C1B827FC2}"/>
                </a:ext>
              </a:extLst>
            </p:cNvPr>
            <p:cNvSpPr/>
            <p:nvPr/>
          </p:nvSpPr>
          <p:spPr>
            <a:xfrm>
              <a:off x="5164500" y="4038900"/>
              <a:ext cx="30300" cy="13375"/>
            </a:xfrm>
            <a:custGeom>
              <a:avLst/>
              <a:gdLst/>
              <a:ahLst/>
              <a:cxnLst/>
              <a:rect l="l" t="t" r="r" b="b"/>
              <a:pathLst>
                <a:path w="1212" h="535" extrusionOk="0">
                  <a:moveTo>
                    <a:pt x="1212" y="0"/>
                  </a:moveTo>
                  <a:lnTo>
                    <a:pt x="1212" y="0"/>
                  </a:lnTo>
                  <a:cubicBezTo>
                    <a:pt x="800" y="9"/>
                    <a:pt x="394" y="66"/>
                    <a:pt x="0" y="181"/>
                  </a:cubicBezTo>
                  <a:cubicBezTo>
                    <a:pt x="67" y="301"/>
                    <a:pt x="128" y="420"/>
                    <a:pt x="190" y="535"/>
                  </a:cubicBezTo>
                  <a:cubicBezTo>
                    <a:pt x="557" y="407"/>
                    <a:pt x="951" y="310"/>
                    <a:pt x="1212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449;p47">
              <a:extLst>
                <a:ext uri="{FF2B5EF4-FFF2-40B4-BE49-F238E27FC236}">
                  <a16:creationId xmlns:a16="http://schemas.microsoft.com/office/drawing/2014/main" xmlns="" id="{46EDF27D-4A4B-4E18-A955-8D86FE62FB0D}"/>
                </a:ext>
              </a:extLst>
            </p:cNvPr>
            <p:cNvSpPr/>
            <p:nvPr/>
          </p:nvSpPr>
          <p:spPr>
            <a:xfrm>
              <a:off x="5137850" y="3963350"/>
              <a:ext cx="69250" cy="133925"/>
            </a:xfrm>
            <a:custGeom>
              <a:avLst/>
              <a:gdLst/>
              <a:ahLst/>
              <a:cxnLst/>
              <a:rect l="l" t="t" r="r" b="b"/>
              <a:pathLst>
                <a:path w="2770" h="5357" extrusionOk="0">
                  <a:moveTo>
                    <a:pt x="1531" y="1"/>
                  </a:moveTo>
                  <a:cubicBezTo>
                    <a:pt x="1370" y="1"/>
                    <a:pt x="1174" y="33"/>
                    <a:pt x="929" y="73"/>
                  </a:cubicBezTo>
                  <a:cubicBezTo>
                    <a:pt x="929" y="73"/>
                    <a:pt x="1" y="201"/>
                    <a:pt x="151" y="1152"/>
                  </a:cubicBezTo>
                  <a:cubicBezTo>
                    <a:pt x="801" y="948"/>
                    <a:pt x="1491" y="887"/>
                    <a:pt x="2123" y="626"/>
                  </a:cubicBezTo>
                  <a:lnTo>
                    <a:pt x="2123" y="626"/>
                  </a:lnTo>
                  <a:cubicBezTo>
                    <a:pt x="1557" y="1002"/>
                    <a:pt x="894" y="1205"/>
                    <a:pt x="231" y="1466"/>
                  </a:cubicBezTo>
                  <a:cubicBezTo>
                    <a:pt x="266" y="1567"/>
                    <a:pt x="310" y="1669"/>
                    <a:pt x="359" y="1766"/>
                  </a:cubicBezTo>
                  <a:cubicBezTo>
                    <a:pt x="580" y="2231"/>
                    <a:pt x="823" y="2730"/>
                    <a:pt x="1066" y="3203"/>
                  </a:cubicBezTo>
                  <a:cubicBezTo>
                    <a:pt x="1460" y="3093"/>
                    <a:pt x="1866" y="3031"/>
                    <a:pt x="2273" y="3022"/>
                  </a:cubicBezTo>
                  <a:lnTo>
                    <a:pt x="2273" y="3022"/>
                  </a:lnTo>
                  <a:cubicBezTo>
                    <a:pt x="2017" y="3336"/>
                    <a:pt x="1623" y="3429"/>
                    <a:pt x="1252" y="3557"/>
                  </a:cubicBezTo>
                  <a:cubicBezTo>
                    <a:pt x="1738" y="4477"/>
                    <a:pt x="2207" y="5233"/>
                    <a:pt x="2499" y="5348"/>
                  </a:cubicBezTo>
                  <a:cubicBezTo>
                    <a:pt x="2514" y="5354"/>
                    <a:pt x="2529" y="5357"/>
                    <a:pt x="2542" y="5357"/>
                  </a:cubicBezTo>
                  <a:cubicBezTo>
                    <a:pt x="2730" y="5357"/>
                    <a:pt x="2770" y="4803"/>
                    <a:pt x="2729" y="4070"/>
                  </a:cubicBezTo>
                  <a:cubicBezTo>
                    <a:pt x="2692" y="4068"/>
                    <a:pt x="2654" y="4067"/>
                    <a:pt x="2616" y="4067"/>
                  </a:cubicBezTo>
                  <a:cubicBezTo>
                    <a:pt x="2409" y="4067"/>
                    <a:pt x="2192" y="4090"/>
                    <a:pt x="1967" y="4090"/>
                  </a:cubicBezTo>
                  <a:cubicBezTo>
                    <a:pt x="1927" y="4090"/>
                    <a:pt x="1886" y="4089"/>
                    <a:pt x="1844" y="4088"/>
                  </a:cubicBezTo>
                  <a:cubicBezTo>
                    <a:pt x="2136" y="3999"/>
                    <a:pt x="2415" y="3875"/>
                    <a:pt x="2711" y="3813"/>
                  </a:cubicBezTo>
                  <a:cubicBezTo>
                    <a:pt x="2680" y="3380"/>
                    <a:pt x="2627" y="2898"/>
                    <a:pt x="2561" y="2443"/>
                  </a:cubicBezTo>
                  <a:cubicBezTo>
                    <a:pt x="2518" y="2438"/>
                    <a:pt x="2477" y="2435"/>
                    <a:pt x="2436" y="2435"/>
                  </a:cubicBezTo>
                  <a:cubicBezTo>
                    <a:pt x="2170" y="2435"/>
                    <a:pt x="1932" y="2533"/>
                    <a:pt x="1668" y="2545"/>
                  </a:cubicBezTo>
                  <a:cubicBezTo>
                    <a:pt x="1892" y="2335"/>
                    <a:pt x="2140" y="2288"/>
                    <a:pt x="2390" y="2288"/>
                  </a:cubicBezTo>
                  <a:cubicBezTo>
                    <a:pt x="2441" y="2288"/>
                    <a:pt x="2492" y="2290"/>
                    <a:pt x="2543" y="2293"/>
                  </a:cubicBezTo>
                  <a:cubicBezTo>
                    <a:pt x="2508" y="2054"/>
                    <a:pt x="2468" y="1824"/>
                    <a:pt x="2432" y="1612"/>
                  </a:cubicBezTo>
                  <a:cubicBezTo>
                    <a:pt x="1822" y="1687"/>
                    <a:pt x="1217" y="1758"/>
                    <a:pt x="686" y="2089"/>
                  </a:cubicBezTo>
                  <a:cubicBezTo>
                    <a:pt x="1057" y="1399"/>
                    <a:pt x="1840" y="1603"/>
                    <a:pt x="2397" y="1426"/>
                  </a:cubicBezTo>
                  <a:cubicBezTo>
                    <a:pt x="2388" y="1382"/>
                    <a:pt x="2379" y="1342"/>
                    <a:pt x="2371" y="1302"/>
                  </a:cubicBezTo>
                  <a:cubicBezTo>
                    <a:pt x="2165" y="257"/>
                    <a:pt x="1988" y="1"/>
                    <a:pt x="1531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1450;p47">
              <a:extLst>
                <a:ext uri="{FF2B5EF4-FFF2-40B4-BE49-F238E27FC236}">
                  <a16:creationId xmlns:a16="http://schemas.microsoft.com/office/drawing/2014/main" xmlns="" id="{B71A5C14-B604-45A9-B8EE-B4200E589BA7}"/>
                </a:ext>
              </a:extLst>
            </p:cNvPr>
            <p:cNvSpPr/>
            <p:nvPr/>
          </p:nvSpPr>
          <p:spPr>
            <a:xfrm>
              <a:off x="5183950" y="4058675"/>
              <a:ext cx="22125" cy="6900"/>
            </a:xfrm>
            <a:custGeom>
              <a:avLst/>
              <a:gdLst/>
              <a:ahLst/>
              <a:cxnLst/>
              <a:rect l="l" t="t" r="r" b="b"/>
              <a:pathLst>
                <a:path w="885" h="276" extrusionOk="0">
                  <a:moveTo>
                    <a:pt x="867" y="0"/>
                  </a:moveTo>
                  <a:cubicBezTo>
                    <a:pt x="571" y="62"/>
                    <a:pt x="292" y="186"/>
                    <a:pt x="0" y="275"/>
                  </a:cubicBezTo>
                  <a:cubicBezTo>
                    <a:pt x="29" y="275"/>
                    <a:pt x="58" y="276"/>
                    <a:pt x="86" y="276"/>
                  </a:cubicBezTo>
                  <a:cubicBezTo>
                    <a:pt x="313" y="276"/>
                    <a:pt x="532" y="253"/>
                    <a:pt x="741" y="253"/>
                  </a:cubicBezTo>
                  <a:cubicBezTo>
                    <a:pt x="790" y="253"/>
                    <a:pt x="837" y="254"/>
                    <a:pt x="885" y="257"/>
                  </a:cubicBezTo>
                  <a:cubicBezTo>
                    <a:pt x="880" y="173"/>
                    <a:pt x="876" y="89"/>
                    <a:pt x="867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1451;p47">
              <a:extLst>
                <a:ext uri="{FF2B5EF4-FFF2-40B4-BE49-F238E27FC236}">
                  <a16:creationId xmlns:a16="http://schemas.microsoft.com/office/drawing/2014/main" xmlns="" id="{52218CDE-AD10-4D39-889F-E434A17CA7CC}"/>
                </a:ext>
              </a:extLst>
            </p:cNvPr>
            <p:cNvSpPr/>
            <p:nvPr/>
          </p:nvSpPr>
          <p:spPr>
            <a:xfrm>
              <a:off x="5179525" y="4020525"/>
              <a:ext cx="22350" cy="6450"/>
            </a:xfrm>
            <a:custGeom>
              <a:avLst/>
              <a:gdLst/>
              <a:ahLst/>
              <a:cxnLst/>
              <a:rect l="l" t="t" r="r" b="b"/>
              <a:pathLst>
                <a:path w="894" h="258" extrusionOk="0">
                  <a:moveTo>
                    <a:pt x="723" y="1"/>
                  </a:moveTo>
                  <a:cubicBezTo>
                    <a:pt x="473" y="1"/>
                    <a:pt x="225" y="48"/>
                    <a:pt x="1" y="258"/>
                  </a:cubicBezTo>
                  <a:cubicBezTo>
                    <a:pt x="265" y="246"/>
                    <a:pt x="503" y="148"/>
                    <a:pt x="769" y="148"/>
                  </a:cubicBezTo>
                  <a:cubicBezTo>
                    <a:pt x="810" y="148"/>
                    <a:pt x="851" y="151"/>
                    <a:pt x="894" y="156"/>
                  </a:cubicBezTo>
                  <a:lnTo>
                    <a:pt x="876" y="6"/>
                  </a:lnTo>
                  <a:cubicBezTo>
                    <a:pt x="825" y="3"/>
                    <a:pt x="774" y="1"/>
                    <a:pt x="723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1452;p47">
              <a:extLst>
                <a:ext uri="{FF2B5EF4-FFF2-40B4-BE49-F238E27FC236}">
                  <a16:creationId xmlns:a16="http://schemas.microsoft.com/office/drawing/2014/main" xmlns="" id="{24E10462-609A-4DCC-A4F4-5ECBDD916570}"/>
                </a:ext>
              </a:extLst>
            </p:cNvPr>
            <p:cNvSpPr/>
            <p:nvPr/>
          </p:nvSpPr>
          <p:spPr>
            <a:xfrm>
              <a:off x="4984100" y="3992350"/>
              <a:ext cx="77850" cy="140400"/>
            </a:xfrm>
            <a:custGeom>
              <a:avLst/>
              <a:gdLst/>
              <a:ahLst/>
              <a:cxnLst/>
              <a:rect l="l" t="t" r="r" b="b"/>
              <a:pathLst>
                <a:path w="3114" h="5616" extrusionOk="0">
                  <a:moveTo>
                    <a:pt x="63" y="1"/>
                  </a:moveTo>
                  <a:cubicBezTo>
                    <a:pt x="1" y="1318"/>
                    <a:pt x="111" y="2799"/>
                    <a:pt x="240" y="3312"/>
                  </a:cubicBezTo>
                  <a:cubicBezTo>
                    <a:pt x="500" y="4329"/>
                    <a:pt x="2570" y="5616"/>
                    <a:pt x="2570" y="5616"/>
                  </a:cubicBezTo>
                  <a:lnTo>
                    <a:pt x="3113" y="4961"/>
                  </a:lnTo>
                  <a:cubicBezTo>
                    <a:pt x="1787" y="3582"/>
                    <a:pt x="1057" y="1906"/>
                    <a:pt x="660" y="111"/>
                  </a:cubicBezTo>
                  <a:cubicBezTo>
                    <a:pt x="456" y="102"/>
                    <a:pt x="253" y="67"/>
                    <a:pt x="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1453;p47">
              <a:extLst>
                <a:ext uri="{FF2B5EF4-FFF2-40B4-BE49-F238E27FC236}">
                  <a16:creationId xmlns:a16="http://schemas.microsoft.com/office/drawing/2014/main" xmlns="" id="{0DC1DFAA-9F39-43C4-A1A7-B002DF905B4A}"/>
                </a:ext>
              </a:extLst>
            </p:cNvPr>
            <p:cNvSpPr/>
            <p:nvPr/>
          </p:nvSpPr>
          <p:spPr>
            <a:xfrm>
              <a:off x="5000575" y="3994300"/>
              <a:ext cx="70225" cy="122100"/>
            </a:xfrm>
            <a:custGeom>
              <a:avLst/>
              <a:gdLst/>
              <a:ahLst/>
              <a:cxnLst/>
              <a:rect l="l" t="t" r="r" b="b"/>
              <a:pathLst>
                <a:path w="2809" h="4884" extrusionOk="0">
                  <a:moveTo>
                    <a:pt x="905" y="1"/>
                  </a:moveTo>
                  <a:cubicBezTo>
                    <a:pt x="640" y="1"/>
                    <a:pt x="384" y="35"/>
                    <a:pt x="114" y="35"/>
                  </a:cubicBezTo>
                  <a:cubicBezTo>
                    <a:pt x="76" y="35"/>
                    <a:pt x="39" y="35"/>
                    <a:pt x="1" y="33"/>
                  </a:cubicBezTo>
                  <a:lnTo>
                    <a:pt x="1" y="33"/>
                  </a:lnTo>
                  <a:cubicBezTo>
                    <a:pt x="398" y="1833"/>
                    <a:pt x="1128" y="3504"/>
                    <a:pt x="2454" y="4883"/>
                  </a:cubicBezTo>
                  <a:lnTo>
                    <a:pt x="2808" y="4463"/>
                  </a:lnTo>
                  <a:cubicBezTo>
                    <a:pt x="2777" y="4388"/>
                    <a:pt x="2171" y="1855"/>
                    <a:pt x="1650" y="130"/>
                  </a:cubicBezTo>
                  <a:cubicBezTo>
                    <a:pt x="1383" y="28"/>
                    <a:pt x="1140" y="1"/>
                    <a:pt x="905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454;p47">
              <a:extLst>
                <a:ext uri="{FF2B5EF4-FFF2-40B4-BE49-F238E27FC236}">
                  <a16:creationId xmlns:a16="http://schemas.microsoft.com/office/drawing/2014/main" xmlns="" id="{A2A8ED2B-504E-4A47-BC4E-903F91BB9822}"/>
                </a:ext>
              </a:extLst>
            </p:cNvPr>
            <p:cNvSpPr/>
            <p:nvPr/>
          </p:nvSpPr>
          <p:spPr>
            <a:xfrm>
              <a:off x="4998025" y="3992350"/>
              <a:ext cx="62050" cy="124475"/>
            </a:xfrm>
            <a:custGeom>
              <a:avLst/>
              <a:gdLst/>
              <a:ahLst/>
              <a:cxnLst/>
              <a:rect l="l" t="t" r="r" b="b"/>
              <a:pathLst>
                <a:path w="2482" h="4979" extrusionOk="0">
                  <a:moveTo>
                    <a:pt x="125" y="1"/>
                  </a:moveTo>
                  <a:cubicBezTo>
                    <a:pt x="116" y="5"/>
                    <a:pt x="103" y="10"/>
                    <a:pt x="94" y="14"/>
                  </a:cubicBezTo>
                  <a:cubicBezTo>
                    <a:pt x="85" y="85"/>
                    <a:pt x="76" y="155"/>
                    <a:pt x="67" y="226"/>
                  </a:cubicBezTo>
                  <a:cubicBezTo>
                    <a:pt x="67" y="231"/>
                    <a:pt x="67" y="231"/>
                    <a:pt x="67" y="235"/>
                  </a:cubicBezTo>
                  <a:lnTo>
                    <a:pt x="58" y="288"/>
                  </a:lnTo>
                  <a:cubicBezTo>
                    <a:pt x="54" y="328"/>
                    <a:pt x="32" y="363"/>
                    <a:pt x="1" y="390"/>
                  </a:cubicBezTo>
                  <a:cubicBezTo>
                    <a:pt x="19" y="1274"/>
                    <a:pt x="116" y="2251"/>
                    <a:pt x="253" y="2928"/>
                  </a:cubicBezTo>
                  <a:cubicBezTo>
                    <a:pt x="518" y="4245"/>
                    <a:pt x="2481" y="4979"/>
                    <a:pt x="2481" y="4979"/>
                  </a:cubicBezTo>
                  <a:cubicBezTo>
                    <a:pt x="1424" y="3710"/>
                    <a:pt x="859" y="1871"/>
                    <a:pt x="549" y="469"/>
                  </a:cubicBezTo>
                  <a:cubicBezTo>
                    <a:pt x="510" y="509"/>
                    <a:pt x="452" y="529"/>
                    <a:pt x="395" y="529"/>
                  </a:cubicBezTo>
                  <a:cubicBezTo>
                    <a:pt x="311" y="529"/>
                    <a:pt x="228" y="485"/>
                    <a:pt x="204" y="390"/>
                  </a:cubicBezTo>
                  <a:cubicBezTo>
                    <a:pt x="173" y="262"/>
                    <a:pt x="147" y="129"/>
                    <a:pt x="125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1455;p47">
              <a:extLst>
                <a:ext uri="{FF2B5EF4-FFF2-40B4-BE49-F238E27FC236}">
                  <a16:creationId xmlns:a16="http://schemas.microsoft.com/office/drawing/2014/main" xmlns="" id="{6D88EFD8-1BD4-4370-91C4-96CFFD86FBE2}"/>
                </a:ext>
              </a:extLst>
            </p:cNvPr>
            <p:cNvSpPr/>
            <p:nvPr/>
          </p:nvSpPr>
          <p:spPr>
            <a:xfrm>
              <a:off x="4938650" y="3981250"/>
              <a:ext cx="107075" cy="104725"/>
            </a:xfrm>
            <a:custGeom>
              <a:avLst/>
              <a:gdLst/>
              <a:ahLst/>
              <a:cxnLst/>
              <a:rect l="l" t="t" r="r" b="b"/>
              <a:pathLst>
                <a:path w="4283" h="4189" extrusionOk="0">
                  <a:moveTo>
                    <a:pt x="2499" y="0"/>
                  </a:moveTo>
                  <a:cubicBezTo>
                    <a:pt x="2156" y="0"/>
                    <a:pt x="1890" y="75"/>
                    <a:pt x="1863" y="250"/>
                  </a:cubicBezTo>
                  <a:cubicBezTo>
                    <a:pt x="1786" y="749"/>
                    <a:pt x="0" y="4189"/>
                    <a:pt x="1404" y="4189"/>
                  </a:cubicBezTo>
                  <a:cubicBezTo>
                    <a:pt x="1530" y="4189"/>
                    <a:pt x="1682" y="4161"/>
                    <a:pt x="1863" y="4101"/>
                  </a:cubicBezTo>
                  <a:cubicBezTo>
                    <a:pt x="3839" y="3447"/>
                    <a:pt x="4184" y="750"/>
                    <a:pt x="4184" y="750"/>
                  </a:cubicBezTo>
                  <a:cubicBezTo>
                    <a:pt x="4283" y="330"/>
                    <a:pt x="3221" y="0"/>
                    <a:pt x="2499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1456;p47">
              <a:extLst>
                <a:ext uri="{FF2B5EF4-FFF2-40B4-BE49-F238E27FC236}">
                  <a16:creationId xmlns:a16="http://schemas.microsoft.com/office/drawing/2014/main" xmlns="" id="{EA218587-110F-48FB-B161-67CB981466BB}"/>
                </a:ext>
              </a:extLst>
            </p:cNvPr>
            <p:cNvSpPr/>
            <p:nvPr/>
          </p:nvSpPr>
          <p:spPr>
            <a:xfrm>
              <a:off x="4941850" y="3979575"/>
              <a:ext cx="93025" cy="101125"/>
            </a:xfrm>
            <a:custGeom>
              <a:avLst/>
              <a:gdLst/>
              <a:ahLst/>
              <a:cxnLst/>
              <a:rect l="l" t="t" r="r" b="b"/>
              <a:pathLst>
                <a:path w="3721" h="4045" extrusionOk="0">
                  <a:moveTo>
                    <a:pt x="2317" y="0"/>
                  </a:moveTo>
                  <a:cubicBezTo>
                    <a:pt x="1954" y="0"/>
                    <a:pt x="1663" y="85"/>
                    <a:pt x="1633" y="291"/>
                  </a:cubicBezTo>
                  <a:cubicBezTo>
                    <a:pt x="1568" y="735"/>
                    <a:pt x="1" y="4045"/>
                    <a:pt x="1109" y="4045"/>
                  </a:cubicBezTo>
                  <a:cubicBezTo>
                    <a:pt x="1203" y="4045"/>
                    <a:pt x="1317" y="4021"/>
                    <a:pt x="1452" y="3969"/>
                  </a:cubicBezTo>
                  <a:cubicBezTo>
                    <a:pt x="3181" y="3306"/>
                    <a:pt x="3720" y="375"/>
                    <a:pt x="3720" y="375"/>
                  </a:cubicBezTo>
                  <a:cubicBezTo>
                    <a:pt x="3426" y="154"/>
                    <a:pt x="2806" y="0"/>
                    <a:pt x="23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Google Shape;1457;p47">
              <a:extLst>
                <a:ext uri="{FF2B5EF4-FFF2-40B4-BE49-F238E27FC236}">
                  <a16:creationId xmlns:a16="http://schemas.microsoft.com/office/drawing/2014/main" xmlns="" id="{F25F460A-6FFC-4902-BC69-2E6EA5B1D5CE}"/>
                </a:ext>
              </a:extLst>
            </p:cNvPr>
            <p:cNvSpPr/>
            <p:nvPr/>
          </p:nvSpPr>
          <p:spPr>
            <a:xfrm>
              <a:off x="5091200" y="3992350"/>
              <a:ext cx="78075" cy="140400"/>
            </a:xfrm>
            <a:custGeom>
              <a:avLst/>
              <a:gdLst/>
              <a:ahLst/>
              <a:cxnLst/>
              <a:rect l="l" t="t" r="r" b="b"/>
              <a:pathLst>
                <a:path w="3123" h="5616" extrusionOk="0">
                  <a:moveTo>
                    <a:pt x="3056" y="1"/>
                  </a:moveTo>
                  <a:lnTo>
                    <a:pt x="3056" y="1"/>
                  </a:lnTo>
                  <a:cubicBezTo>
                    <a:pt x="2862" y="67"/>
                    <a:pt x="2663" y="102"/>
                    <a:pt x="2455" y="111"/>
                  </a:cubicBezTo>
                  <a:cubicBezTo>
                    <a:pt x="2061" y="1906"/>
                    <a:pt x="1332" y="3582"/>
                    <a:pt x="1" y="4961"/>
                  </a:cubicBezTo>
                  <a:lnTo>
                    <a:pt x="549" y="5616"/>
                  </a:lnTo>
                  <a:cubicBezTo>
                    <a:pt x="549" y="5616"/>
                    <a:pt x="2618" y="4329"/>
                    <a:pt x="2879" y="3312"/>
                  </a:cubicBezTo>
                  <a:cubicBezTo>
                    <a:pt x="3012" y="2799"/>
                    <a:pt x="3122" y="1318"/>
                    <a:pt x="3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" name="Google Shape;1458;p47">
              <a:extLst>
                <a:ext uri="{FF2B5EF4-FFF2-40B4-BE49-F238E27FC236}">
                  <a16:creationId xmlns:a16="http://schemas.microsoft.com/office/drawing/2014/main" xmlns="" id="{C61F2F3B-062B-46ED-A378-9CFE7DDF6654}"/>
                </a:ext>
              </a:extLst>
            </p:cNvPr>
            <p:cNvSpPr/>
            <p:nvPr/>
          </p:nvSpPr>
          <p:spPr>
            <a:xfrm>
              <a:off x="5082475" y="3994300"/>
              <a:ext cx="70100" cy="122100"/>
            </a:xfrm>
            <a:custGeom>
              <a:avLst/>
              <a:gdLst/>
              <a:ahLst/>
              <a:cxnLst/>
              <a:rect l="l" t="t" r="r" b="b"/>
              <a:pathLst>
                <a:path w="2804" h="4884" extrusionOk="0">
                  <a:moveTo>
                    <a:pt x="1905" y="1"/>
                  </a:moveTo>
                  <a:cubicBezTo>
                    <a:pt x="1669" y="1"/>
                    <a:pt x="1426" y="28"/>
                    <a:pt x="1159" y="130"/>
                  </a:cubicBezTo>
                  <a:cubicBezTo>
                    <a:pt x="637" y="1855"/>
                    <a:pt x="27" y="4388"/>
                    <a:pt x="1" y="4463"/>
                  </a:cubicBezTo>
                  <a:lnTo>
                    <a:pt x="350" y="4883"/>
                  </a:lnTo>
                  <a:cubicBezTo>
                    <a:pt x="1676" y="3504"/>
                    <a:pt x="2410" y="1833"/>
                    <a:pt x="2804" y="33"/>
                  </a:cubicBezTo>
                  <a:lnTo>
                    <a:pt x="2804" y="33"/>
                  </a:lnTo>
                  <a:cubicBezTo>
                    <a:pt x="2766" y="35"/>
                    <a:pt x="2729" y="35"/>
                    <a:pt x="2692" y="35"/>
                  </a:cubicBezTo>
                  <a:cubicBezTo>
                    <a:pt x="2425" y="35"/>
                    <a:pt x="2170" y="1"/>
                    <a:pt x="1905" y="1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" name="Google Shape;1459;p47">
              <a:extLst>
                <a:ext uri="{FF2B5EF4-FFF2-40B4-BE49-F238E27FC236}">
                  <a16:creationId xmlns:a16="http://schemas.microsoft.com/office/drawing/2014/main" xmlns="" id="{49E9EA38-C887-4D0F-93DC-CB587A899576}"/>
                </a:ext>
              </a:extLst>
            </p:cNvPr>
            <p:cNvSpPr/>
            <p:nvPr/>
          </p:nvSpPr>
          <p:spPr>
            <a:xfrm>
              <a:off x="5093100" y="3992350"/>
              <a:ext cx="62125" cy="124475"/>
            </a:xfrm>
            <a:custGeom>
              <a:avLst/>
              <a:gdLst/>
              <a:ahLst/>
              <a:cxnLst/>
              <a:rect l="l" t="t" r="r" b="b"/>
              <a:pathLst>
                <a:path w="2485" h="4979" extrusionOk="0">
                  <a:moveTo>
                    <a:pt x="2361" y="1"/>
                  </a:moveTo>
                  <a:cubicBezTo>
                    <a:pt x="2339" y="129"/>
                    <a:pt x="2312" y="262"/>
                    <a:pt x="2281" y="390"/>
                  </a:cubicBezTo>
                  <a:cubicBezTo>
                    <a:pt x="2255" y="485"/>
                    <a:pt x="2172" y="529"/>
                    <a:pt x="2089" y="529"/>
                  </a:cubicBezTo>
                  <a:cubicBezTo>
                    <a:pt x="2033" y="529"/>
                    <a:pt x="1976" y="509"/>
                    <a:pt x="1937" y="469"/>
                  </a:cubicBezTo>
                  <a:cubicBezTo>
                    <a:pt x="1627" y="1871"/>
                    <a:pt x="1057" y="3710"/>
                    <a:pt x="0" y="4979"/>
                  </a:cubicBezTo>
                  <a:cubicBezTo>
                    <a:pt x="0" y="4979"/>
                    <a:pt x="1968" y="4245"/>
                    <a:pt x="2233" y="2928"/>
                  </a:cubicBezTo>
                  <a:cubicBezTo>
                    <a:pt x="2370" y="2251"/>
                    <a:pt x="2463" y="1274"/>
                    <a:pt x="2485" y="390"/>
                  </a:cubicBezTo>
                  <a:cubicBezTo>
                    <a:pt x="2454" y="363"/>
                    <a:pt x="2432" y="328"/>
                    <a:pt x="2427" y="288"/>
                  </a:cubicBezTo>
                  <a:cubicBezTo>
                    <a:pt x="2423" y="270"/>
                    <a:pt x="2423" y="253"/>
                    <a:pt x="2419" y="235"/>
                  </a:cubicBezTo>
                  <a:cubicBezTo>
                    <a:pt x="2419" y="231"/>
                    <a:pt x="2419" y="231"/>
                    <a:pt x="2419" y="226"/>
                  </a:cubicBezTo>
                  <a:cubicBezTo>
                    <a:pt x="2410" y="155"/>
                    <a:pt x="2401" y="85"/>
                    <a:pt x="2392" y="14"/>
                  </a:cubicBezTo>
                  <a:cubicBezTo>
                    <a:pt x="2383" y="10"/>
                    <a:pt x="2370" y="5"/>
                    <a:pt x="2361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" name="Google Shape;1460;p47">
              <a:extLst>
                <a:ext uri="{FF2B5EF4-FFF2-40B4-BE49-F238E27FC236}">
                  <a16:creationId xmlns:a16="http://schemas.microsoft.com/office/drawing/2014/main" xmlns="" id="{FA6605F1-36DC-4D57-83B4-FF09CD2246AE}"/>
                </a:ext>
              </a:extLst>
            </p:cNvPr>
            <p:cNvSpPr/>
            <p:nvPr/>
          </p:nvSpPr>
          <p:spPr>
            <a:xfrm>
              <a:off x="4949950" y="4091500"/>
              <a:ext cx="244750" cy="175650"/>
            </a:xfrm>
            <a:custGeom>
              <a:avLst/>
              <a:gdLst/>
              <a:ahLst/>
              <a:cxnLst/>
              <a:rect l="l" t="t" r="r" b="b"/>
              <a:pathLst>
                <a:path w="9790" h="7026" extrusionOk="0">
                  <a:moveTo>
                    <a:pt x="4895" y="1"/>
                  </a:moveTo>
                  <a:cubicBezTo>
                    <a:pt x="4895" y="1"/>
                    <a:pt x="2636" y="1"/>
                    <a:pt x="1499" y="1800"/>
                  </a:cubicBezTo>
                  <a:cubicBezTo>
                    <a:pt x="368" y="3595"/>
                    <a:pt x="1" y="7026"/>
                    <a:pt x="4895" y="7026"/>
                  </a:cubicBezTo>
                  <a:cubicBezTo>
                    <a:pt x="9789" y="7026"/>
                    <a:pt x="9422" y="3595"/>
                    <a:pt x="8290" y="1800"/>
                  </a:cubicBezTo>
                  <a:cubicBezTo>
                    <a:pt x="7154" y="1"/>
                    <a:pt x="4895" y="1"/>
                    <a:pt x="48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1461;p47">
              <a:extLst>
                <a:ext uri="{FF2B5EF4-FFF2-40B4-BE49-F238E27FC236}">
                  <a16:creationId xmlns:a16="http://schemas.microsoft.com/office/drawing/2014/main" xmlns="" id="{4E738B5E-481E-460B-9943-C4CF6C14D9BC}"/>
                </a:ext>
              </a:extLst>
            </p:cNvPr>
            <p:cNvSpPr/>
            <p:nvPr/>
          </p:nvSpPr>
          <p:spPr>
            <a:xfrm>
              <a:off x="5107500" y="3981250"/>
              <a:ext cx="107100" cy="104725"/>
            </a:xfrm>
            <a:custGeom>
              <a:avLst/>
              <a:gdLst/>
              <a:ahLst/>
              <a:cxnLst/>
              <a:rect l="l" t="t" r="r" b="b"/>
              <a:pathLst>
                <a:path w="4284" h="4189" extrusionOk="0">
                  <a:moveTo>
                    <a:pt x="1784" y="0"/>
                  </a:moveTo>
                  <a:cubicBezTo>
                    <a:pt x="1064" y="0"/>
                    <a:pt x="0" y="330"/>
                    <a:pt x="96" y="750"/>
                  </a:cubicBezTo>
                  <a:cubicBezTo>
                    <a:pt x="96" y="750"/>
                    <a:pt x="441" y="3447"/>
                    <a:pt x="2417" y="4101"/>
                  </a:cubicBezTo>
                  <a:cubicBezTo>
                    <a:pt x="2599" y="4161"/>
                    <a:pt x="2751" y="4189"/>
                    <a:pt x="2877" y="4189"/>
                  </a:cubicBezTo>
                  <a:cubicBezTo>
                    <a:pt x="4284" y="4189"/>
                    <a:pt x="2494" y="749"/>
                    <a:pt x="2417" y="250"/>
                  </a:cubicBezTo>
                  <a:cubicBezTo>
                    <a:pt x="2392" y="75"/>
                    <a:pt x="2127" y="0"/>
                    <a:pt x="1784" y="0"/>
                  </a:cubicBezTo>
                  <a:close/>
                </a:path>
              </a:pathLst>
            </a:custGeom>
            <a:solidFill>
              <a:srgbClr val="FFF8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1462;p47">
              <a:extLst>
                <a:ext uri="{FF2B5EF4-FFF2-40B4-BE49-F238E27FC236}">
                  <a16:creationId xmlns:a16="http://schemas.microsoft.com/office/drawing/2014/main" xmlns="" id="{96C16901-515A-4001-8EEB-A5C87A34C440}"/>
                </a:ext>
              </a:extLst>
            </p:cNvPr>
            <p:cNvSpPr/>
            <p:nvPr/>
          </p:nvSpPr>
          <p:spPr>
            <a:xfrm>
              <a:off x="5118300" y="3979575"/>
              <a:ext cx="93125" cy="101125"/>
            </a:xfrm>
            <a:custGeom>
              <a:avLst/>
              <a:gdLst/>
              <a:ahLst/>
              <a:cxnLst/>
              <a:rect l="l" t="t" r="r" b="b"/>
              <a:pathLst>
                <a:path w="3725" h="4045" extrusionOk="0">
                  <a:moveTo>
                    <a:pt x="1405" y="0"/>
                  </a:moveTo>
                  <a:cubicBezTo>
                    <a:pt x="917" y="0"/>
                    <a:pt x="297" y="154"/>
                    <a:pt x="0" y="375"/>
                  </a:cubicBezTo>
                  <a:cubicBezTo>
                    <a:pt x="0" y="375"/>
                    <a:pt x="544" y="3306"/>
                    <a:pt x="2273" y="3969"/>
                  </a:cubicBezTo>
                  <a:cubicBezTo>
                    <a:pt x="2408" y="4021"/>
                    <a:pt x="2522" y="4045"/>
                    <a:pt x="2616" y="4045"/>
                  </a:cubicBezTo>
                  <a:cubicBezTo>
                    <a:pt x="3724" y="4045"/>
                    <a:pt x="2157" y="735"/>
                    <a:pt x="2091" y="291"/>
                  </a:cubicBezTo>
                  <a:cubicBezTo>
                    <a:pt x="2059" y="85"/>
                    <a:pt x="1769" y="0"/>
                    <a:pt x="14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1463;p47">
              <a:extLst>
                <a:ext uri="{FF2B5EF4-FFF2-40B4-BE49-F238E27FC236}">
                  <a16:creationId xmlns:a16="http://schemas.microsoft.com/office/drawing/2014/main" xmlns="" id="{04F5A0BB-C1B6-49DE-A125-CB01A5F63937}"/>
                </a:ext>
              </a:extLst>
            </p:cNvPr>
            <p:cNvSpPr/>
            <p:nvPr/>
          </p:nvSpPr>
          <p:spPr>
            <a:xfrm>
              <a:off x="5059500" y="4209350"/>
              <a:ext cx="32075" cy="20000"/>
            </a:xfrm>
            <a:custGeom>
              <a:avLst/>
              <a:gdLst/>
              <a:ahLst/>
              <a:cxnLst/>
              <a:rect l="l" t="t" r="r" b="b"/>
              <a:pathLst>
                <a:path w="1283" h="800" extrusionOk="0">
                  <a:moveTo>
                    <a:pt x="661" y="1"/>
                  </a:moveTo>
                  <a:cubicBezTo>
                    <a:pt x="281" y="1"/>
                    <a:pt x="0" y="150"/>
                    <a:pt x="0" y="150"/>
                  </a:cubicBezTo>
                  <a:cubicBezTo>
                    <a:pt x="0" y="150"/>
                    <a:pt x="221" y="800"/>
                    <a:pt x="641" y="800"/>
                  </a:cubicBezTo>
                  <a:cubicBezTo>
                    <a:pt x="1061" y="800"/>
                    <a:pt x="1282" y="150"/>
                    <a:pt x="1282" y="150"/>
                  </a:cubicBezTo>
                  <a:cubicBezTo>
                    <a:pt x="1066" y="38"/>
                    <a:pt x="851" y="1"/>
                    <a:pt x="661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1464;p47">
              <a:extLst>
                <a:ext uri="{FF2B5EF4-FFF2-40B4-BE49-F238E27FC236}">
                  <a16:creationId xmlns:a16="http://schemas.microsoft.com/office/drawing/2014/main" xmlns="" id="{9D0D985A-21E1-4DC8-8B04-18648928D5D5}"/>
                </a:ext>
              </a:extLst>
            </p:cNvPr>
            <p:cNvSpPr/>
            <p:nvPr/>
          </p:nvSpPr>
          <p:spPr>
            <a:xfrm>
              <a:off x="5041525" y="4203300"/>
              <a:ext cx="67825" cy="12125"/>
            </a:xfrm>
            <a:custGeom>
              <a:avLst/>
              <a:gdLst/>
              <a:ahLst/>
              <a:cxnLst/>
              <a:rect l="l" t="t" r="r" b="b"/>
              <a:pathLst>
                <a:path w="2713" h="485" extrusionOk="0">
                  <a:moveTo>
                    <a:pt x="1427" y="0"/>
                  </a:moveTo>
                  <a:cubicBezTo>
                    <a:pt x="1396" y="0"/>
                    <a:pt x="1365" y="1"/>
                    <a:pt x="1334" y="3"/>
                  </a:cubicBezTo>
                  <a:cubicBezTo>
                    <a:pt x="874" y="29"/>
                    <a:pt x="423" y="166"/>
                    <a:pt x="29" y="410"/>
                  </a:cubicBezTo>
                  <a:cubicBezTo>
                    <a:pt x="0" y="428"/>
                    <a:pt x="19" y="470"/>
                    <a:pt x="48" y="470"/>
                  </a:cubicBezTo>
                  <a:cubicBezTo>
                    <a:pt x="55" y="470"/>
                    <a:pt x="62" y="467"/>
                    <a:pt x="69" y="463"/>
                  </a:cubicBezTo>
                  <a:cubicBezTo>
                    <a:pt x="449" y="228"/>
                    <a:pt x="887" y="91"/>
                    <a:pt x="1338" y="69"/>
                  </a:cubicBezTo>
                  <a:cubicBezTo>
                    <a:pt x="1366" y="68"/>
                    <a:pt x="1394" y="67"/>
                    <a:pt x="1422" y="67"/>
                  </a:cubicBezTo>
                  <a:cubicBezTo>
                    <a:pt x="2115" y="67"/>
                    <a:pt x="2642" y="476"/>
                    <a:pt x="2647" y="480"/>
                  </a:cubicBezTo>
                  <a:cubicBezTo>
                    <a:pt x="2651" y="484"/>
                    <a:pt x="2658" y="485"/>
                    <a:pt x="2665" y="485"/>
                  </a:cubicBezTo>
                  <a:lnTo>
                    <a:pt x="2665" y="485"/>
                  </a:lnTo>
                  <a:cubicBezTo>
                    <a:pt x="2700" y="484"/>
                    <a:pt x="2713" y="445"/>
                    <a:pt x="2687" y="427"/>
                  </a:cubicBezTo>
                  <a:cubicBezTo>
                    <a:pt x="2682" y="423"/>
                    <a:pt x="2142" y="0"/>
                    <a:pt x="1427" y="0"/>
                  </a:cubicBezTo>
                  <a:close/>
                  <a:moveTo>
                    <a:pt x="2665" y="485"/>
                  </a:moveTo>
                  <a:lnTo>
                    <a:pt x="2665" y="485"/>
                  </a:lnTo>
                  <a:cubicBezTo>
                    <a:pt x="2665" y="485"/>
                    <a:pt x="2665" y="485"/>
                    <a:pt x="2664" y="485"/>
                  </a:cubicBezTo>
                  <a:lnTo>
                    <a:pt x="2669" y="485"/>
                  </a:lnTo>
                  <a:cubicBezTo>
                    <a:pt x="2668" y="485"/>
                    <a:pt x="2667" y="485"/>
                    <a:pt x="2665" y="485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1465;p47">
              <a:extLst>
                <a:ext uri="{FF2B5EF4-FFF2-40B4-BE49-F238E27FC236}">
                  <a16:creationId xmlns:a16="http://schemas.microsoft.com/office/drawing/2014/main" xmlns="" id="{87760909-ACBA-4FDD-A688-6D0DA3978FEA}"/>
                </a:ext>
              </a:extLst>
            </p:cNvPr>
            <p:cNvSpPr/>
            <p:nvPr/>
          </p:nvSpPr>
          <p:spPr>
            <a:xfrm>
              <a:off x="5056425" y="4236000"/>
              <a:ext cx="21250" cy="6950"/>
            </a:xfrm>
            <a:custGeom>
              <a:avLst/>
              <a:gdLst/>
              <a:ahLst/>
              <a:cxnLst/>
              <a:rect l="l" t="t" r="r" b="b"/>
              <a:pathLst>
                <a:path w="850" h="278" extrusionOk="0">
                  <a:moveTo>
                    <a:pt x="763" y="1"/>
                  </a:moveTo>
                  <a:cubicBezTo>
                    <a:pt x="752" y="1"/>
                    <a:pt x="740" y="4"/>
                    <a:pt x="729" y="12"/>
                  </a:cubicBezTo>
                  <a:cubicBezTo>
                    <a:pt x="729" y="12"/>
                    <a:pt x="520" y="163"/>
                    <a:pt x="337" y="163"/>
                  </a:cubicBezTo>
                  <a:cubicBezTo>
                    <a:pt x="312" y="163"/>
                    <a:pt x="288" y="160"/>
                    <a:pt x="265" y="154"/>
                  </a:cubicBezTo>
                  <a:cubicBezTo>
                    <a:pt x="203" y="141"/>
                    <a:pt x="150" y="92"/>
                    <a:pt x="127" y="34"/>
                  </a:cubicBezTo>
                  <a:cubicBezTo>
                    <a:pt x="116" y="11"/>
                    <a:pt x="96" y="1"/>
                    <a:pt x="77" y="1"/>
                  </a:cubicBezTo>
                  <a:cubicBezTo>
                    <a:pt x="39" y="1"/>
                    <a:pt x="1" y="39"/>
                    <a:pt x="21" y="83"/>
                  </a:cubicBezTo>
                  <a:cubicBezTo>
                    <a:pt x="61" y="176"/>
                    <a:pt x="141" y="242"/>
                    <a:pt x="238" y="269"/>
                  </a:cubicBezTo>
                  <a:cubicBezTo>
                    <a:pt x="269" y="278"/>
                    <a:pt x="300" y="278"/>
                    <a:pt x="331" y="278"/>
                  </a:cubicBezTo>
                  <a:cubicBezTo>
                    <a:pt x="552" y="278"/>
                    <a:pt x="786" y="114"/>
                    <a:pt x="795" y="105"/>
                  </a:cubicBezTo>
                  <a:cubicBezTo>
                    <a:pt x="849" y="69"/>
                    <a:pt x="812" y="1"/>
                    <a:pt x="763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1466;p47">
              <a:extLst>
                <a:ext uri="{FF2B5EF4-FFF2-40B4-BE49-F238E27FC236}">
                  <a16:creationId xmlns:a16="http://schemas.microsoft.com/office/drawing/2014/main" xmlns="" id="{22BC6C13-F1C3-47CA-9112-0981511CA134}"/>
                </a:ext>
              </a:extLst>
            </p:cNvPr>
            <p:cNvSpPr/>
            <p:nvPr/>
          </p:nvSpPr>
          <p:spPr>
            <a:xfrm>
              <a:off x="5073375" y="4236000"/>
              <a:ext cx="21200" cy="6950"/>
            </a:xfrm>
            <a:custGeom>
              <a:avLst/>
              <a:gdLst/>
              <a:ahLst/>
              <a:cxnLst/>
              <a:rect l="l" t="t" r="r" b="b"/>
              <a:pathLst>
                <a:path w="848" h="278" extrusionOk="0">
                  <a:moveTo>
                    <a:pt x="86" y="1"/>
                  </a:moveTo>
                  <a:cubicBezTo>
                    <a:pt x="35" y="1"/>
                    <a:pt x="0" y="69"/>
                    <a:pt x="51" y="105"/>
                  </a:cubicBezTo>
                  <a:cubicBezTo>
                    <a:pt x="64" y="114"/>
                    <a:pt x="298" y="278"/>
                    <a:pt x="519" y="278"/>
                  </a:cubicBezTo>
                  <a:cubicBezTo>
                    <a:pt x="550" y="278"/>
                    <a:pt x="581" y="278"/>
                    <a:pt x="612" y="269"/>
                  </a:cubicBezTo>
                  <a:cubicBezTo>
                    <a:pt x="705" y="242"/>
                    <a:pt x="785" y="176"/>
                    <a:pt x="824" y="83"/>
                  </a:cubicBezTo>
                  <a:cubicBezTo>
                    <a:pt x="848" y="39"/>
                    <a:pt x="809" y="1"/>
                    <a:pt x="771" y="1"/>
                  </a:cubicBezTo>
                  <a:cubicBezTo>
                    <a:pt x="752" y="1"/>
                    <a:pt x="733" y="11"/>
                    <a:pt x="723" y="34"/>
                  </a:cubicBezTo>
                  <a:cubicBezTo>
                    <a:pt x="696" y="92"/>
                    <a:pt x="643" y="141"/>
                    <a:pt x="581" y="158"/>
                  </a:cubicBezTo>
                  <a:cubicBezTo>
                    <a:pt x="561" y="164"/>
                    <a:pt x="539" y="166"/>
                    <a:pt x="517" y="166"/>
                  </a:cubicBezTo>
                  <a:cubicBezTo>
                    <a:pt x="338" y="166"/>
                    <a:pt x="122" y="12"/>
                    <a:pt x="122" y="12"/>
                  </a:cubicBezTo>
                  <a:cubicBezTo>
                    <a:pt x="109" y="4"/>
                    <a:pt x="97" y="1"/>
                    <a:pt x="86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1467;p47">
              <a:extLst>
                <a:ext uri="{FF2B5EF4-FFF2-40B4-BE49-F238E27FC236}">
                  <a16:creationId xmlns:a16="http://schemas.microsoft.com/office/drawing/2014/main" xmlns="" id="{3793E63A-2C33-4F2F-B369-47ECF64FF825}"/>
                </a:ext>
              </a:extLst>
            </p:cNvPr>
            <p:cNvSpPr/>
            <p:nvPr/>
          </p:nvSpPr>
          <p:spPr>
            <a:xfrm>
              <a:off x="5074075" y="4226050"/>
              <a:ext cx="3025" cy="12925"/>
            </a:xfrm>
            <a:custGeom>
              <a:avLst/>
              <a:gdLst/>
              <a:ahLst/>
              <a:cxnLst/>
              <a:rect l="l" t="t" r="r" b="b"/>
              <a:pathLst>
                <a:path w="121" h="517" extrusionOk="0">
                  <a:moveTo>
                    <a:pt x="59" y="0"/>
                  </a:moveTo>
                  <a:cubicBezTo>
                    <a:pt x="29" y="0"/>
                    <a:pt x="1" y="19"/>
                    <a:pt x="1" y="57"/>
                  </a:cubicBezTo>
                  <a:lnTo>
                    <a:pt x="1" y="459"/>
                  </a:lnTo>
                  <a:cubicBezTo>
                    <a:pt x="1" y="490"/>
                    <a:pt x="27" y="516"/>
                    <a:pt x="58" y="516"/>
                  </a:cubicBezTo>
                  <a:cubicBezTo>
                    <a:pt x="89" y="516"/>
                    <a:pt x="120" y="490"/>
                    <a:pt x="120" y="459"/>
                  </a:cubicBezTo>
                  <a:lnTo>
                    <a:pt x="120" y="57"/>
                  </a:lnTo>
                  <a:cubicBezTo>
                    <a:pt x="118" y="19"/>
                    <a:pt x="88" y="0"/>
                    <a:pt x="59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1468;p47">
              <a:extLst>
                <a:ext uri="{FF2B5EF4-FFF2-40B4-BE49-F238E27FC236}">
                  <a16:creationId xmlns:a16="http://schemas.microsoft.com/office/drawing/2014/main" xmlns="" id="{C373C4E5-AB46-44DF-9540-531DC440A3B8}"/>
                </a:ext>
              </a:extLst>
            </p:cNvPr>
            <p:cNvSpPr/>
            <p:nvPr/>
          </p:nvSpPr>
          <p:spPr>
            <a:xfrm>
              <a:off x="5001250" y="4222500"/>
              <a:ext cx="34600" cy="19575"/>
            </a:xfrm>
            <a:custGeom>
              <a:avLst/>
              <a:gdLst/>
              <a:ahLst/>
              <a:cxnLst/>
              <a:rect l="l" t="t" r="r" b="b"/>
              <a:pathLst>
                <a:path w="1384" h="783" extrusionOk="0">
                  <a:moveTo>
                    <a:pt x="524" y="0"/>
                  </a:moveTo>
                  <a:cubicBezTo>
                    <a:pt x="275" y="0"/>
                    <a:pt x="78" y="93"/>
                    <a:pt x="44" y="243"/>
                  </a:cubicBezTo>
                  <a:cubicBezTo>
                    <a:pt x="0" y="442"/>
                    <a:pt x="252" y="667"/>
                    <a:pt x="610" y="751"/>
                  </a:cubicBezTo>
                  <a:cubicBezTo>
                    <a:pt x="699" y="772"/>
                    <a:pt x="785" y="782"/>
                    <a:pt x="867" y="782"/>
                  </a:cubicBezTo>
                  <a:cubicBezTo>
                    <a:pt x="1110" y="782"/>
                    <a:pt x="1303" y="693"/>
                    <a:pt x="1340" y="544"/>
                  </a:cubicBezTo>
                  <a:cubicBezTo>
                    <a:pt x="1384" y="345"/>
                    <a:pt x="1136" y="115"/>
                    <a:pt x="778" y="31"/>
                  </a:cubicBezTo>
                  <a:cubicBezTo>
                    <a:pt x="691" y="10"/>
                    <a:pt x="604" y="0"/>
                    <a:pt x="524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1469;p47">
              <a:extLst>
                <a:ext uri="{FF2B5EF4-FFF2-40B4-BE49-F238E27FC236}">
                  <a16:creationId xmlns:a16="http://schemas.microsoft.com/office/drawing/2014/main" xmlns="" id="{3CAC6269-388B-49CD-8537-4B0C536FA306}"/>
                </a:ext>
              </a:extLst>
            </p:cNvPr>
            <p:cNvSpPr/>
            <p:nvPr/>
          </p:nvSpPr>
          <p:spPr>
            <a:xfrm>
              <a:off x="5110775" y="4222500"/>
              <a:ext cx="34625" cy="19575"/>
            </a:xfrm>
            <a:custGeom>
              <a:avLst/>
              <a:gdLst/>
              <a:ahLst/>
              <a:cxnLst/>
              <a:rect l="l" t="t" r="r" b="b"/>
              <a:pathLst>
                <a:path w="1385" h="783" extrusionOk="0">
                  <a:moveTo>
                    <a:pt x="864" y="0"/>
                  </a:moveTo>
                  <a:cubicBezTo>
                    <a:pt x="784" y="0"/>
                    <a:pt x="698" y="10"/>
                    <a:pt x="611" y="31"/>
                  </a:cubicBezTo>
                  <a:cubicBezTo>
                    <a:pt x="253" y="115"/>
                    <a:pt x="1" y="345"/>
                    <a:pt x="45" y="544"/>
                  </a:cubicBezTo>
                  <a:cubicBezTo>
                    <a:pt x="81" y="693"/>
                    <a:pt x="274" y="782"/>
                    <a:pt x="520" y="782"/>
                  </a:cubicBezTo>
                  <a:cubicBezTo>
                    <a:pt x="602" y="782"/>
                    <a:pt x="689" y="772"/>
                    <a:pt x="779" y="751"/>
                  </a:cubicBezTo>
                  <a:cubicBezTo>
                    <a:pt x="1132" y="667"/>
                    <a:pt x="1384" y="442"/>
                    <a:pt x="1340" y="243"/>
                  </a:cubicBezTo>
                  <a:cubicBezTo>
                    <a:pt x="1307" y="93"/>
                    <a:pt x="1112" y="0"/>
                    <a:pt x="864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1470;p47">
              <a:extLst>
                <a:ext uri="{FF2B5EF4-FFF2-40B4-BE49-F238E27FC236}">
                  <a16:creationId xmlns:a16="http://schemas.microsoft.com/office/drawing/2014/main" xmlns="" id="{6823B24F-4246-45D4-ACE4-FC98BEE4CA6D}"/>
                </a:ext>
              </a:extLst>
            </p:cNvPr>
            <p:cNvSpPr/>
            <p:nvPr/>
          </p:nvSpPr>
          <p:spPr>
            <a:xfrm>
              <a:off x="5013500" y="4188425"/>
              <a:ext cx="27325" cy="22475"/>
            </a:xfrm>
            <a:custGeom>
              <a:avLst/>
              <a:gdLst/>
              <a:ahLst/>
              <a:cxnLst/>
              <a:rect l="l" t="t" r="r" b="b"/>
              <a:pathLst>
                <a:path w="1093" h="899" extrusionOk="0">
                  <a:moveTo>
                    <a:pt x="579" y="1"/>
                  </a:moveTo>
                  <a:cubicBezTo>
                    <a:pt x="558" y="1"/>
                    <a:pt x="538" y="2"/>
                    <a:pt x="518" y="5"/>
                  </a:cubicBezTo>
                  <a:cubicBezTo>
                    <a:pt x="85" y="58"/>
                    <a:pt x="1" y="576"/>
                    <a:pt x="14" y="841"/>
                  </a:cubicBezTo>
                  <a:cubicBezTo>
                    <a:pt x="19" y="872"/>
                    <a:pt x="41" y="894"/>
                    <a:pt x="72" y="894"/>
                  </a:cubicBezTo>
                  <a:lnTo>
                    <a:pt x="80" y="898"/>
                  </a:lnTo>
                  <a:cubicBezTo>
                    <a:pt x="111" y="894"/>
                    <a:pt x="138" y="868"/>
                    <a:pt x="138" y="837"/>
                  </a:cubicBezTo>
                  <a:cubicBezTo>
                    <a:pt x="133" y="828"/>
                    <a:pt x="103" y="173"/>
                    <a:pt x="536" y="125"/>
                  </a:cubicBezTo>
                  <a:cubicBezTo>
                    <a:pt x="552" y="122"/>
                    <a:pt x="567" y="121"/>
                    <a:pt x="583" y="121"/>
                  </a:cubicBezTo>
                  <a:cubicBezTo>
                    <a:pt x="652" y="121"/>
                    <a:pt x="721" y="144"/>
                    <a:pt x="775" y="191"/>
                  </a:cubicBezTo>
                  <a:cubicBezTo>
                    <a:pt x="965" y="359"/>
                    <a:pt x="978" y="761"/>
                    <a:pt x="978" y="766"/>
                  </a:cubicBezTo>
                  <a:cubicBezTo>
                    <a:pt x="978" y="797"/>
                    <a:pt x="1004" y="819"/>
                    <a:pt x="1035" y="819"/>
                  </a:cubicBezTo>
                  <a:cubicBezTo>
                    <a:pt x="1066" y="819"/>
                    <a:pt x="1093" y="792"/>
                    <a:pt x="1088" y="761"/>
                  </a:cubicBezTo>
                  <a:cubicBezTo>
                    <a:pt x="1088" y="744"/>
                    <a:pt x="1080" y="306"/>
                    <a:pt x="850" y="103"/>
                  </a:cubicBezTo>
                  <a:cubicBezTo>
                    <a:pt x="773" y="37"/>
                    <a:pt x="677" y="1"/>
                    <a:pt x="57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" name="Google Shape;1471;p47">
              <a:extLst>
                <a:ext uri="{FF2B5EF4-FFF2-40B4-BE49-F238E27FC236}">
                  <a16:creationId xmlns:a16="http://schemas.microsoft.com/office/drawing/2014/main" xmlns="" id="{42366B15-CA9D-4EBF-AC0A-A708734968F6}"/>
                </a:ext>
              </a:extLst>
            </p:cNvPr>
            <p:cNvSpPr/>
            <p:nvPr/>
          </p:nvSpPr>
          <p:spPr>
            <a:xfrm>
              <a:off x="5110775" y="4188425"/>
              <a:ext cx="27325" cy="22375"/>
            </a:xfrm>
            <a:custGeom>
              <a:avLst/>
              <a:gdLst/>
              <a:ahLst/>
              <a:cxnLst/>
              <a:rect l="l" t="t" r="r" b="b"/>
              <a:pathLst>
                <a:path w="1093" h="895" extrusionOk="0">
                  <a:moveTo>
                    <a:pt x="515" y="1"/>
                  </a:moveTo>
                  <a:cubicBezTo>
                    <a:pt x="415" y="1"/>
                    <a:pt x="317" y="37"/>
                    <a:pt x="244" y="103"/>
                  </a:cubicBezTo>
                  <a:cubicBezTo>
                    <a:pt x="14" y="302"/>
                    <a:pt x="1" y="739"/>
                    <a:pt x="1" y="757"/>
                  </a:cubicBezTo>
                  <a:cubicBezTo>
                    <a:pt x="1" y="788"/>
                    <a:pt x="23" y="814"/>
                    <a:pt x="54" y="819"/>
                  </a:cubicBezTo>
                  <a:cubicBezTo>
                    <a:pt x="89" y="819"/>
                    <a:pt x="115" y="797"/>
                    <a:pt x="115" y="761"/>
                  </a:cubicBezTo>
                  <a:cubicBezTo>
                    <a:pt x="115" y="757"/>
                    <a:pt x="124" y="355"/>
                    <a:pt x="319" y="191"/>
                  </a:cubicBezTo>
                  <a:cubicBezTo>
                    <a:pt x="370" y="143"/>
                    <a:pt x="440" y="117"/>
                    <a:pt x="513" y="117"/>
                  </a:cubicBezTo>
                  <a:cubicBezTo>
                    <a:pt x="528" y="117"/>
                    <a:pt x="543" y="118"/>
                    <a:pt x="558" y="120"/>
                  </a:cubicBezTo>
                  <a:cubicBezTo>
                    <a:pt x="986" y="173"/>
                    <a:pt x="956" y="828"/>
                    <a:pt x="956" y="837"/>
                  </a:cubicBezTo>
                  <a:cubicBezTo>
                    <a:pt x="956" y="868"/>
                    <a:pt x="978" y="894"/>
                    <a:pt x="1013" y="894"/>
                  </a:cubicBezTo>
                  <a:cubicBezTo>
                    <a:pt x="1015" y="894"/>
                    <a:pt x="1018" y="895"/>
                    <a:pt x="1020" y="895"/>
                  </a:cubicBezTo>
                  <a:cubicBezTo>
                    <a:pt x="1048" y="895"/>
                    <a:pt x="1075" y="870"/>
                    <a:pt x="1075" y="841"/>
                  </a:cubicBezTo>
                  <a:cubicBezTo>
                    <a:pt x="1093" y="571"/>
                    <a:pt x="1004" y="58"/>
                    <a:pt x="575" y="5"/>
                  </a:cubicBezTo>
                  <a:cubicBezTo>
                    <a:pt x="555" y="2"/>
                    <a:pt x="535" y="1"/>
                    <a:pt x="51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1472;p47">
              <a:extLst>
                <a:ext uri="{FF2B5EF4-FFF2-40B4-BE49-F238E27FC236}">
                  <a16:creationId xmlns:a16="http://schemas.microsoft.com/office/drawing/2014/main" xmlns="" id="{EB60157A-E6C6-4E0D-A232-6791AE1F2C6E}"/>
                </a:ext>
              </a:extLst>
            </p:cNvPr>
            <p:cNvSpPr/>
            <p:nvPr/>
          </p:nvSpPr>
          <p:spPr>
            <a:xfrm>
              <a:off x="5110000" y="4296750"/>
              <a:ext cx="32200" cy="21925"/>
            </a:xfrm>
            <a:custGeom>
              <a:avLst/>
              <a:gdLst/>
              <a:ahLst/>
              <a:cxnLst/>
              <a:rect l="l" t="t" r="r" b="b"/>
              <a:pathLst>
                <a:path w="1288" h="877" extrusionOk="0">
                  <a:moveTo>
                    <a:pt x="646" y="1"/>
                  </a:moveTo>
                  <a:cubicBezTo>
                    <a:pt x="288" y="1"/>
                    <a:pt x="1" y="195"/>
                    <a:pt x="1" y="439"/>
                  </a:cubicBezTo>
                  <a:cubicBezTo>
                    <a:pt x="1" y="677"/>
                    <a:pt x="288" y="876"/>
                    <a:pt x="646" y="876"/>
                  </a:cubicBezTo>
                  <a:cubicBezTo>
                    <a:pt x="1000" y="876"/>
                    <a:pt x="1287" y="682"/>
                    <a:pt x="1287" y="439"/>
                  </a:cubicBezTo>
                  <a:cubicBezTo>
                    <a:pt x="1287" y="195"/>
                    <a:pt x="1000" y="1"/>
                    <a:pt x="646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1473;p47">
              <a:extLst>
                <a:ext uri="{FF2B5EF4-FFF2-40B4-BE49-F238E27FC236}">
                  <a16:creationId xmlns:a16="http://schemas.microsoft.com/office/drawing/2014/main" xmlns="" id="{3663C6AD-317E-4B83-941C-1C5E91EE589C}"/>
                </a:ext>
              </a:extLst>
            </p:cNvPr>
            <p:cNvSpPr/>
            <p:nvPr/>
          </p:nvSpPr>
          <p:spPr>
            <a:xfrm>
              <a:off x="4948525" y="4251175"/>
              <a:ext cx="23450" cy="32150"/>
            </a:xfrm>
            <a:custGeom>
              <a:avLst/>
              <a:gdLst/>
              <a:ahLst/>
              <a:cxnLst/>
              <a:rect l="l" t="t" r="r" b="b"/>
              <a:pathLst>
                <a:path w="938" h="1286" extrusionOk="0">
                  <a:moveTo>
                    <a:pt x="498" y="1"/>
                  </a:moveTo>
                  <a:cubicBezTo>
                    <a:pt x="266" y="1"/>
                    <a:pt x="61" y="263"/>
                    <a:pt x="31" y="604"/>
                  </a:cubicBezTo>
                  <a:cubicBezTo>
                    <a:pt x="0" y="962"/>
                    <a:pt x="173" y="1267"/>
                    <a:pt x="411" y="1284"/>
                  </a:cubicBezTo>
                  <a:cubicBezTo>
                    <a:pt x="420" y="1285"/>
                    <a:pt x="430" y="1286"/>
                    <a:pt x="439" y="1286"/>
                  </a:cubicBezTo>
                  <a:cubicBezTo>
                    <a:pt x="667" y="1286"/>
                    <a:pt x="872" y="1023"/>
                    <a:pt x="902" y="683"/>
                  </a:cubicBezTo>
                  <a:cubicBezTo>
                    <a:pt x="937" y="329"/>
                    <a:pt x="765" y="24"/>
                    <a:pt x="526" y="2"/>
                  </a:cubicBezTo>
                  <a:cubicBezTo>
                    <a:pt x="517" y="1"/>
                    <a:pt x="508" y="1"/>
                    <a:pt x="498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1474;p47">
              <a:extLst>
                <a:ext uri="{FF2B5EF4-FFF2-40B4-BE49-F238E27FC236}">
                  <a16:creationId xmlns:a16="http://schemas.microsoft.com/office/drawing/2014/main" xmlns="" id="{09D56DE7-F584-4A70-90C6-9997944DF752}"/>
                </a:ext>
              </a:extLst>
            </p:cNvPr>
            <p:cNvSpPr/>
            <p:nvPr/>
          </p:nvSpPr>
          <p:spPr>
            <a:xfrm>
              <a:off x="5075850" y="3933850"/>
              <a:ext cx="23350" cy="32250"/>
            </a:xfrm>
            <a:custGeom>
              <a:avLst/>
              <a:gdLst/>
              <a:ahLst/>
              <a:cxnLst/>
              <a:rect l="l" t="t" r="r" b="b"/>
              <a:pathLst>
                <a:path w="934" h="1290" extrusionOk="0">
                  <a:moveTo>
                    <a:pt x="499" y="1"/>
                  </a:moveTo>
                  <a:cubicBezTo>
                    <a:pt x="267" y="1"/>
                    <a:pt x="61" y="263"/>
                    <a:pt x="31" y="603"/>
                  </a:cubicBezTo>
                  <a:cubicBezTo>
                    <a:pt x="0" y="961"/>
                    <a:pt x="168" y="1266"/>
                    <a:pt x="412" y="1288"/>
                  </a:cubicBezTo>
                  <a:cubicBezTo>
                    <a:pt x="421" y="1289"/>
                    <a:pt x="430" y="1290"/>
                    <a:pt x="439" y="1290"/>
                  </a:cubicBezTo>
                  <a:cubicBezTo>
                    <a:pt x="667" y="1290"/>
                    <a:pt x="873" y="1023"/>
                    <a:pt x="902" y="683"/>
                  </a:cubicBezTo>
                  <a:cubicBezTo>
                    <a:pt x="933" y="329"/>
                    <a:pt x="765" y="24"/>
                    <a:pt x="527" y="2"/>
                  </a:cubicBezTo>
                  <a:cubicBezTo>
                    <a:pt x="517" y="1"/>
                    <a:pt x="508" y="1"/>
                    <a:pt x="499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1475;p47">
              <a:extLst>
                <a:ext uri="{FF2B5EF4-FFF2-40B4-BE49-F238E27FC236}">
                  <a16:creationId xmlns:a16="http://schemas.microsoft.com/office/drawing/2014/main" xmlns="" id="{59360F1C-8E67-4C79-AA98-937CD39A26AA}"/>
                </a:ext>
              </a:extLst>
            </p:cNvPr>
            <p:cNvSpPr/>
            <p:nvPr/>
          </p:nvSpPr>
          <p:spPr>
            <a:xfrm>
              <a:off x="4996700" y="3919000"/>
              <a:ext cx="28000" cy="29850"/>
            </a:xfrm>
            <a:custGeom>
              <a:avLst/>
              <a:gdLst/>
              <a:ahLst/>
              <a:cxnLst/>
              <a:rect l="l" t="t" r="r" b="b"/>
              <a:pathLst>
                <a:path w="1120" h="1194" extrusionOk="0">
                  <a:moveTo>
                    <a:pt x="392" y="1"/>
                  </a:moveTo>
                  <a:cubicBezTo>
                    <a:pt x="331" y="1"/>
                    <a:pt x="273" y="16"/>
                    <a:pt x="222" y="48"/>
                  </a:cubicBezTo>
                  <a:cubicBezTo>
                    <a:pt x="14" y="171"/>
                    <a:pt x="1" y="521"/>
                    <a:pt x="186" y="826"/>
                  </a:cubicBezTo>
                  <a:cubicBezTo>
                    <a:pt x="327" y="1056"/>
                    <a:pt x="543" y="1193"/>
                    <a:pt x="727" y="1193"/>
                  </a:cubicBezTo>
                  <a:cubicBezTo>
                    <a:pt x="787" y="1193"/>
                    <a:pt x="844" y="1179"/>
                    <a:pt x="894" y="1148"/>
                  </a:cubicBezTo>
                  <a:cubicBezTo>
                    <a:pt x="1102" y="1020"/>
                    <a:pt x="1119" y="671"/>
                    <a:pt x="934" y="366"/>
                  </a:cubicBezTo>
                  <a:cubicBezTo>
                    <a:pt x="791" y="140"/>
                    <a:pt x="577" y="1"/>
                    <a:pt x="392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7186880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74C0E5D-A8CC-455A-BB75-0F08133D5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21" y="0"/>
            <a:ext cx="5156558" cy="16696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1FCC05D-BD3A-4F26-953F-C8DFDEEAD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48134">
            <a:off x="2874320" y="1097051"/>
            <a:ext cx="2754053" cy="367207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749A7E4-E6C5-4F00-8C40-183E1CF7BDCB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„Bangelės“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" name="Google Shape;1680;p51">
            <a:extLst>
              <a:ext uri="{FF2B5EF4-FFF2-40B4-BE49-F238E27FC236}">
                <a16:creationId xmlns:a16="http://schemas.microsoft.com/office/drawing/2014/main" xmlns="" id="{79280B6D-96F6-4AD3-B71E-346EA4610D70}"/>
              </a:ext>
            </a:extLst>
          </p:cNvPr>
          <p:cNvGrpSpPr/>
          <p:nvPr/>
        </p:nvGrpSpPr>
        <p:grpSpPr>
          <a:xfrm rot="998165">
            <a:off x="905980" y="3271136"/>
            <a:ext cx="1921483" cy="1981645"/>
            <a:chOff x="3174650" y="2747125"/>
            <a:chExt cx="1343800" cy="1385875"/>
          </a:xfrm>
        </p:grpSpPr>
        <p:sp>
          <p:nvSpPr>
            <p:cNvPr id="22" name="Google Shape;1681;p51">
              <a:extLst>
                <a:ext uri="{FF2B5EF4-FFF2-40B4-BE49-F238E27FC236}">
                  <a16:creationId xmlns:a16="http://schemas.microsoft.com/office/drawing/2014/main" xmlns="" id="{50324B11-C1CB-4469-ABF9-B6B6DBAD76E3}"/>
                </a:ext>
              </a:extLst>
            </p:cNvPr>
            <p:cNvSpPr/>
            <p:nvPr/>
          </p:nvSpPr>
          <p:spPr>
            <a:xfrm>
              <a:off x="4080250" y="3091675"/>
              <a:ext cx="277600" cy="430050"/>
            </a:xfrm>
            <a:custGeom>
              <a:avLst/>
              <a:gdLst/>
              <a:ahLst/>
              <a:cxnLst/>
              <a:rect l="l" t="t" r="r" b="b"/>
              <a:pathLst>
                <a:path w="11104" h="17202" extrusionOk="0">
                  <a:moveTo>
                    <a:pt x="6915" y="0"/>
                  </a:moveTo>
                  <a:cubicBezTo>
                    <a:pt x="3025" y="0"/>
                    <a:pt x="0" y="17202"/>
                    <a:pt x="0" y="17202"/>
                  </a:cubicBezTo>
                  <a:lnTo>
                    <a:pt x="4021" y="16424"/>
                  </a:lnTo>
                  <a:cubicBezTo>
                    <a:pt x="4021" y="16424"/>
                    <a:pt x="11104" y="629"/>
                    <a:pt x="7117" y="16"/>
                  </a:cubicBezTo>
                  <a:cubicBezTo>
                    <a:pt x="7049" y="5"/>
                    <a:pt x="6982" y="0"/>
                    <a:pt x="6915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1682;p51">
              <a:extLst>
                <a:ext uri="{FF2B5EF4-FFF2-40B4-BE49-F238E27FC236}">
                  <a16:creationId xmlns:a16="http://schemas.microsoft.com/office/drawing/2014/main" xmlns="" id="{DBB116B2-5077-4301-B10E-796CE67BC749}"/>
                </a:ext>
              </a:extLst>
            </p:cNvPr>
            <p:cNvSpPr/>
            <p:nvPr/>
          </p:nvSpPr>
          <p:spPr>
            <a:xfrm>
              <a:off x="3776975" y="3685425"/>
              <a:ext cx="323100" cy="349200"/>
            </a:xfrm>
            <a:custGeom>
              <a:avLst/>
              <a:gdLst/>
              <a:ahLst/>
              <a:cxnLst/>
              <a:rect l="l" t="t" r="r" b="b"/>
              <a:pathLst>
                <a:path w="12924" h="13968" extrusionOk="0">
                  <a:moveTo>
                    <a:pt x="6458" y="0"/>
                  </a:moveTo>
                  <a:cubicBezTo>
                    <a:pt x="6458" y="0"/>
                    <a:pt x="0" y="12802"/>
                    <a:pt x="6412" y="13903"/>
                  </a:cubicBezTo>
                  <a:cubicBezTo>
                    <a:pt x="6664" y="13947"/>
                    <a:pt x="6903" y="13968"/>
                    <a:pt x="7130" y="13968"/>
                  </a:cubicBezTo>
                  <a:cubicBezTo>
                    <a:pt x="12923" y="13968"/>
                    <a:pt x="10819" y="335"/>
                    <a:pt x="10819" y="335"/>
                  </a:cubicBezTo>
                  <a:lnTo>
                    <a:pt x="6458" y="0"/>
                  </a:ln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1683;p51">
              <a:extLst>
                <a:ext uri="{FF2B5EF4-FFF2-40B4-BE49-F238E27FC236}">
                  <a16:creationId xmlns:a16="http://schemas.microsoft.com/office/drawing/2014/main" xmlns="" id="{58029867-5A1F-46D0-AAB9-7AA7B9D773A7}"/>
                </a:ext>
              </a:extLst>
            </p:cNvPr>
            <p:cNvSpPr/>
            <p:nvPr/>
          </p:nvSpPr>
          <p:spPr>
            <a:xfrm>
              <a:off x="3424850" y="3684000"/>
              <a:ext cx="455075" cy="299600"/>
            </a:xfrm>
            <a:custGeom>
              <a:avLst/>
              <a:gdLst/>
              <a:ahLst/>
              <a:cxnLst/>
              <a:rect l="l" t="t" r="r" b="b"/>
              <a:pathLst>
                <a:path w="18203" h="11984" extrusionOk="0">
                  <a:moveTo>
                    <a:pt x="12137" y="0"/>
                  </a:moveTo>
                  <a:cubicBezTo>
                    <a:pt x="12137" y="0"/>
                    <a:pt x="0" y="4368"/>
                    <a:pt x="3317" y="11013"/>
                  </a:cubicBezTo>
                  <a:cubicBezTo>
                    <a:pt x="3317" y="11013"/>
                    <a:pt x="3895" y="11984"/>
                    <a:pt x="6000" y="11984"/>
                  </a:cubicBezTo>
                  <a:cubicBezTo>
                    <a:pt x="8146" y="11984"/>
                    <a:pt x="11878" y="10975"/>
                    <a:pt x="18203" y="6901"/>
                  </a:cubicBezTo>
                  <a:lnTo>
                    <a:pt x="12137" y="0"/>
                  </a:ln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1684;p51">
              <a:extLst>
                <a:ext uri="{FF2B5EF4-FFF2-40B4-BE49-F238E27FC236}">
                  <a16:creationId xmlns:a16="http://schemas.microsoft.com/office/drawing/2014/main" xmlns="" id="{98C4699B-D75F-4379-BE7C-23D2D35104E4}"/>
                </a:ext>
              </a:extLst>
            </p:cNvPr>
            <p:cNvSpPr/>
            <p:nvPr/>
          </p:nvSpPr>
          <p:spPr>
            <a:xfrm>
              <a:off x="3724425" y="3521625"/>
              <a:ext cx="438625" cy="405625"/>
            </a:xfrm>
            <a:custGeom>
              <a:avLst/>
              <a:gdLst/>
              <a:ahLst/>
              <a:cxnLst/>
              <a:rect l="l" t="t" r="r" b="b"/>
              <a:pathLst>
                <a:path w="17545" h="16225" extrusionOk="0">
                  <a:moveTo>
                    <a:pt x="8543" y="0"/>
                  </a:moveTo>
                  <a:cubicBezTo>
                    <a:pt x="5201" y="0"/>
                    <a:pt x="1793" y="1550"/>
                    <a:pt x="875" y="4752"/>
                  </a:cubicBezTo>
                  <a:cubicBezTo>
                    <a:pt x="1" y="7807"/>
                    <a:pt x="1403" y="11561"/>
                    <a:pt x="4311" y="12941"/>
                  </a:cubicBezTo>
                  <a:lnTo>
                    <a:pt x="4323" y="12941"/>
                  </a:lnTo>
                  <a:cubicBezTo>
                    <a:pt x="5197" y="15173"/>
                    <a:pt x="5964" y="16128"/>
                    <a:pt x="8457" y="16219"/>
                  </a:cubicBezTo>
                  <a:cubicBezTo>
                    <a:pt x="8555" y="16222"/>
                    <a:pt x="8655" y="16224"/>
                    <a:pt x="8756" y="16224"/>
                  </a:cubicBezTo>
                  <a:cubicBezTo>
                    <a:pt x="10296" y="16224"/>
                    <a:pt x="12136" y="15778"/>
                    <a:pt x="13410" y="14952"/>
                  </a:cubicBezTo>
                  <a:cubicBezTo>
                    <a:pt x="17147" y="12533"/>
                    <a:pt x="17544" y="9028"/>
                    <a:pt x="16244" y="5081"/>
                  </a:cubicBezTo>
                  <a:cubicBezTo>
                    <a:pt x="15784" y="3690"/>
                    <a:pt x="15006" y="2446"/>
                    <a:pt x="13824" y="1565"/>
                  </a:cubicBezTo>
                  <a:cubicBezTo>
                    <a:pt x="12426" y="529"/>
                    <a:pt x="10496" y="0"/>
                    <a:pt x="8543" y="0"/>
                  </a:cubicBezTo>
                  <a:close/>
                </a:path>
              </a:pathLst>
            </a:custGeom>
            <a:solidFill>
              <a:srgbClr val="6B57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1685;p51">
              <a:extLst>
                <a:ext uri="{FF2B5EF4-FFF2-40B4-BE49-F238E27FC236}">
                  <a16:creationId xmlns:a16="http://schemas.microsoft.com/office/drawing/2014/main" xmlns="" id="{414885E6-88CE-469F-9AB8-2A5445B38A8F}"/>
                </a:ext>
              </a:extLst>
            </p:cNvPr>
            <p:cNvSpPr/>
            <p:nvPr/>
          </p:nvSpPr>
          <p:spPr>
            <a:xfrm>
              <a:off x="3333250" y="3180650"/>
              <a:ext cx="387075" cy="475825"/>
            </a:xfrm>
            <a:custGeom>
              <a:avLst/>
              <a:gdLst/>
              <a:ahLst/>
              <a:cxnLst/>
              <a:rect l="l" t="t" r="r" b="b"/>
              <a:pathLst>
                <a:path w="15483" h="19033" extrusionOk="0">
                  <a:moveTo>
                    <a:pt x="6085" y="0"/>
                  </a:moveTo>
                  <a:cubicBezTo>
                    <a:pt x="5733" y="0"/>
                    <a:pt x="5382" y="89"/>
                    <a:pt x="5033" y="279"/>
                  </a:cubicBezTo>
                  <a:cubicBezTo>
                    <a:pt x="1" y="3016"/>
                    <a:pt x="11848" y="19032"/>
                    <a:pt x="11848" y="19032"/>
                  </a:cubicBezTo>
                  <a:lnTo>
                    <a:pt x="15483" y="15886"/>
                  </a:lnTo>
                  <a:cubicBezTo>
                    <a:pt x="15483" y="15886"/>
                    <a:pt x="10791" y="0"/>
                    <a:pt x="6085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1686;p51">
              <a:extLst>
                <a:ext uri="{FF2B5EF4-FFF2-40B4-BE49-F238E27FC236}">
                  <a16:creationId xmlns:a16="http://schemas.microsoft.com/office/drawing/2014/main" xmlns="" id="{9132CD75-3171-47E0-A783-E643930C9799}"/>
                </a:ext>
              </a:extLst>
            </p:cNvPr>
            <p:cNvSpPr/>
            <p:nvPr/>
          </p:nvSpPr>
          <p:spPr>
            <a:xfrm>
              <a:off x="3174650" y="3577725"/>
              <a:ext cx="412500" cy="267175"/>
            </a:xfrm>
            <a:custGeom>
              <a:avLst/>
              <a:gdLst/>
              <a:ahLst/>
              <a:cxnLst/>
              <a:rect l="l" t="t" r="r" b="b"/>
              <a:pathLst>
                <a:path w="16500" h="10687" extrusionOk="0">
                  <a:moveTo>
                    <a:pt x="3841" y="1"/>
                  </a:moveTo>
                  <a:cubicBezTo>
                    <a:pt x="3572" y="1"/>
                    <a:pt x="3327" y="43"/>
                    <a:pt x="3113" y="134"/>
                  </a:cubicBezTo>
                  <a:cubicBezTo>
                    <a:pt x="1" y="1451"/>
                    <a:pt x="4692" y="7778"/>
                    <a:pt x="16500" y="10686"/>
                  </a:cubicBezTo>
                  <a:lnTo>
                    <a:pt x="15670" y="7727"/>
                  </a:lnTo>
                  <a:cubicBezTo>
                    <a:pt x="15670" y="7727"/>
                    <a:pt x="7481" y="1"/>
                    <a:pt x="3841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1687;p51">
              <a:extLst>
                <a:ext uri="{FF2B5EF4-FFF2-40B4-BE49-F238E27FC236}">
                  <a16:creationId xmlns:a16="http://schemas.microsoft.com/office/drawing/2014/main" xmlns="" id="{011E6195-3E6C-4741-AFBF-886BCC9801B1}"/>
                </a:ext>
              </a:extLst>
            </p:cNvPr>
            <p:cNvSpPr/>
            <p:nvPr/>
          </p:nvSpPr>
          <p:spPr>
            <a:xfrm>
              <a:off x="3255300" y="3314325"/>
              <a:ext cx="512175" cy="469250"/>
            </a:xfrm>
            <a:custGeom>
              <a:avLst/>
              <a:gdLst/>
              <a:ahLst/>
              <a:cxnLst/>
              <a:rect l="l" t="t" r="r" b="b"/>
              <a:pathLst>
                <a:path w="20487" h="18770" extrusionOk="0">
                  <a:moveTo>
                    <a:pt x="6401" y="1"/>
                  </a:moveTo>
                  <a:cubicBezTo>
                    <a:pt x="5444" y="1"/>
                    <a:pt x="4596" y="196"/>
                    <a:pt x="3937" y="623"/>
                  </a:cubicBezTo>
                  <a:cubicBezTo>
                    <a:pt x="461" y="2877"/>
                    <a:pt x="1" y="12311"/>
                    <a:pt x="5959" y="16667"/>
                  </a:cubicBezTo>
                  <a:cubicBezTo>
                    <a:pt x="8144" y="18264"/>
                    <a:pt x="10096" y="18769"/>
                    <a:pt x="11692" y="18769"/>
                  </a:cubicBezTo>
                  <a:cubicBezTo>
                    <a:pt x="14451" y="18769"/>
                    <a:pt x="16147" y="17258"/>
                    <a:pt x="16147" y="17258"/>
                  </a:cubicBezTo>
                  <a:cubicBezTo>
                    <a:pt x="17630" y="16372"/>
                    <a:pt x="20487" y="12277"/>
                    <a:pt x="18510" y="7836"/>
                  </a:cubicBezTo>
                  <a:cubicBezTo>
                    <a:pt x="16613" y="3577"/>
                    <a:pt x="10502" y="1"/>
                    <a:pt x="6401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1688;p51">
              <a:extLst>
                <a:ext uri="{FF2B5EF4-FFF2-40B4-BE49-F238E27FC236}">
                  <a16:creationId xmlns:a16="http://schemas.microsoft.com/office/drawing/2014/main" xmlns="" id="{A643AA16-D4DD-4215-AA70-A881E024C418}"/>
                </a:ext>
              </a:extLst>
            </p:cNvPr>
            <p:cNvSpPr/>
            <p:nvPr/>
          </p:nvSpPr>
          <p:spPr>
            <a:xfrm>
              <a:off x="3261925" y="3790650"/>
              <a:ext cx="299650" cy="108650"/>
            </a:xfrm>
            <a:custGeom>
              <a:avLst/>
              <a:gdLst/>
              <a:ahLst/>
              <a:cxnLst/>
              <a:rect l="l" t="t" r="r" b="b"/>
              <a:pathLst>
                <a:path w="11986" h="4346" extrusionOk="0">
                  <a:moveTo>
                    <a:pt x="11615" y="1"/>
                  </a:moveTo>
                  <a:cubicBezTo>
                    <a:pt x="11578" y="1"/>
                    <a:pt x="11539" y="9"/>
                    <a:pt x="11498" y="28"/>
                  </a:cubicBezTo>
                  <a:cubicBezTo>
                    <a:pt x="9698" y="840"/>
                    <a:pt x="7857" y="1527"/>
                    <a:pt x="5989" y="2175"/>
                  </a:cubicBezTo>
                  <a:cubicBezTo>
                    <a:pt x="4211" y="2782"/>
                    <a:pt x="2240" y="3634"/>
                    <a:pt x="355" y="3782"/>
                  </a:cubicBezTo>
                  <a:cubicBezTo>
                    <a:pt x="0" y="3810"/>
                    <a:pt x="40" y="4345"/>
                    <a:pt x="380" y="4345"/>
                  </a:cubicBezTo>
                  <a:cubicBezTo>
                    <a:pt x="388" y="4345"/>
                    <a:pt x="397" y="4345"/>
                    <a:pt x="406" y="4344"/>
                  </a:cubicBezTo>
                  <a:cubicBezTo>
                    <a:pt x="2008" y="4219"/>
                    <a:pt x="3660" y="3555"/>
                    <a:pt x="5171" y="3049"/>
                  </a:cubicBezTo>
                  <a:cubicBezTo>
                    <a:pt x="7380" y="2305"/>
                    <a:pt x="9573" y="1522"/>
                    <a:pt x="11697" y="562"/>
                  </a:cubicBezTo>
                  <a:cubicBezTo>
                    <a:pt x="11985" y="427"/>
                    <a:pt x="11873" y="1"/>
                    <a:pt x="11615" y="1"/>
                  </a:cubicBezTo>
                  <a:close/>
                </a:path>
              </a:pathLst>
            </a:custGeom>
            <a:solidFill>
              <a:srgbClr val="6B57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1689;p51">
              <a:extLst>
                <a:ext uri="{FF2B5EF4-FFF2-40B4-BE49-F238E27FC236}">
                  <a16:creationId xmlns:a16="http://schemas.microsoft.com/office/drawing/2014/main" xmlns="" id="{78B1912D-46AE-431D-8F4C-0001A475BCC4}"/>
                </a:ext>
              </a:extLst>
            </p:cNvPr>
            <p:cNvSpPr/>
            <p:nvPr/>
          </p:nvSpPr>
          <p:spPr>
            <a:xfrm>
              <a:off x="3266525" y="3835225"/>
              <a:ext cx="133775" cy="100325"/>
            </a:xfrm>
            <a:custGeom>
              <a:avLst/>
              <a:gdLst/>
              <a:ahLst/>
              <a:cxnLst/>
              <a:rect l="l" t="t" r="r" b="b"/>
              <a:pathLst>
                <a:path w="5351" h="4013" extrusionOk="0">
                  <a:moveTo>
                    <a:pt x="2771" y="1"/>
                  </a:moveTo>
                  <a:cubicBezTo>
                    <a:pt x="2247" y="1"/>
                    <a:pt x="1714" y="215"/>
                    <a:pt x="1278" y="664"/>
                  </a:cubicBezTo>
                  <a:cubicBezTo>
                    <a:pt x="0" y="1982"/>
                    <a:pt x="864" y="3856"/>
                    <a:pt x="2602" y="4004"/>
                  </a:cubicBezTo>
                  <a:cubicBezTo>
                    <a:pt x="2668" y="4010"/>
                    <a:pt x="2734" y="4013"/>
                    <a:pt x="2800" y="4013"/>
                  </a:cubicBezTo>
                  <a:cubicBezTo>
                    <a:pt x="4264" y="4013"/>
                    <a:pt x="5351" y="2583"/>
                    <a:pt x="4595" y="1159"/>
                  </a:cubicBezTo>
                  <a:cubicBezTo>
                    <a:pt x="4194" y="405"/>
                    <a:pt x="3492" y="1"/>
                    <a:pt x="2771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1690;p51">
              <a:extLst>
                <a:ext uri="{FF2B5EF4-FFF2-40B4-BE49-F238E27FC236}">
                  <a16:creationId xmlns:a16="http://schemas.microsoft.com/office/drawing/2014/main" xmlns="" id="{9D3EB8B2-F62C-40E9-8AA0-4CED8666BB45}"/>
                </a:ext>
              </a:extLst>
            </p:cNvPr>
            <p:cNvSpPr/>
            <p:nvPr/>
          </p:nvSpPr>
          <p:spPr>
            <a:xfrm>
              <a:off x="3411750" y="3775350"/>
              <a:ext cx="280500" cy="180125"/>
            </a:xfrm>
            <a:custGeom>
              <a:avLst/>
              <a:gdLst/>
              <a:ahLst/>
              <a:cxnLst/>
              <a:rect l="l" t="t" r="r" b="b"/>
              <a:pathLst>
                <a:path w="11220" h="7205" extrusionOk="0">
                  <a:moveTo>
                    <a:pt x="10842" y="1"/>
                  </a:moveTo>
                  <a:cubicBezTo>
                    <a:pt x="10803" y="1"/>
                    <a:pt x="10762" y="10"/>
                    <a:pt x="10719" y="32"/>
                  </a:cubicBezTo>
                  <a:cubicBezTo>
                    <a:pt x="8634" y="1100"/>
                    <a:pt x="6476" y="2020"/>
                    <a:pt x="4420" y="3145"/>
                  </a:cubicBezTo>
                  <a:cubicBezTo>
                    <a:pt x="2881" y="3997"/>
                    <a:pt x="825" y="5132"/>
                    <a:pt x="92" y="6825"/>
                  </a:cubicBezTo>
                  <a:cubicBezTo>
                    <a:pt x="1" y="7041"/>
                    <a:pt x="185" y="7205"/>
                    <a:pt x="366" y="7205"/>
                  </a:cubicBezTo>
                  <a:cubicBezTo>
                    <a:pt x="465" y="7205"/>
                    <a:pt x="564" y="7154"/>
                    <a:pt x="615" y="7035"/>
                  </a:cubicBezTo>
                  <a:cubicBezTo>
                    <a:pt x="1387" y="5257"/>
                    <a:pt x="3915" y="4048"/>
                    <a:pt x="5522" y="3196"/>
                  </a:cubicBezTo>
                  <a:cubicBezTo>
                    <a:pt x="7294" y="2253"/>
                    <a:pt x="9151" y="1469"/>
                    <a:pt x="10934" y="555"/>
                  </a:cubicBezTo>
                  <a:cubicBezTo>
                    <a:pt x="11220" y="412"/>
                    <a:pt x="11092" y="1"/>
                    <a:pt x="10842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691;p51">
              <a:extLst>
                <a:ext uri="{FF2B5EF4-FFF2-40B4-BE49-F238E27FC236}">
                  <a16:creationId xmlns:a16="http://schemas.microsoft.com/office/drawing/2014/main" xmlns="" id="{86970480-A667-4508-93AD-EE4C94650D27}"/>
                </a:ext>
              </a:extLst>
            </p:cNvPr>
            <p:cNvSpPr/>
            <p:nvPr/>
          </p:nvSpPr>
          <p:spPr>
            <a:xfrm>
              <a:off x="3392175" y="3854100"/>
              <a:ext cx="126575" cy="100550"/>
            </a:xfrm>
            <a:custGeom>
              <a:avLst/>
              <a:gdLst/>
              <a:ahLst/>
              <a:cxnLst/>
              <a:rect l="l" t="t" r="r" b="b"/>
              <a:pathLst>
                <a:path w="5063" h="4022" extrusionOk="0">
                  <a:moveTo>
                    <a:pt x="2723" y="0"/>
                  </a:moveTo>
                  <a:cubicBezTo>
                    <a:pt x="2325" y="0"/>
                    <a:pt x="1911" y="121"/>
                    <a:pt x="1523" y="381"/>
                  </a:cubicBezTo>
                  <a:cubicBezTo>
                    <a:pt x="1" y="1409"/>
                    <a:pt x="455" y="3414"/>
                    <a:pt x="2125" y="3925"/>
                  </a:cubicBezTo>
                  <a:cubicBezTo>
                    <a:pt x="2342" y="3991"/>
                    <a:pt x="2559" y="4022"/>
                    <a:pt x="2771" y="4022"/>
                  </a:cubicBezTo>
                  <a:cubicBezTo>
                    <a:pt x="4019" y="4022"/>
                    <a:pt x="5063" y="2941"/>
                    <a:pt x="4669" y="1556"/>
                  </a:cubicBezTo>
                  <a:cubicBezTo>
                    <a:pt x="4392" y="581"/>
                    <a:pt x="3596" y="0"/>
                    <a:pt x="2723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1692;p51">
              <a:extLst>
                <a:ext uri="{FF2B5EF4-FFF2-40B4-BE49-F238E27FC236}">
                  <a16:creationId xmlns:a16="http://schemas.microsoft.com/office/drawing/2014/main" xmlns="" id="{9B16F5F1-6EB4-4428-94DE-7A98F7BC72AC}"/>
                </a:ext>
              </a:extLst>
            </p:cNvPr>
            <p:cNvSpPr/>
            <p:nvPr/>
          </p:nvSpPr>
          <p:spPr>
            <a:xfrm>
              <a:off x="3535300" y="3703150"/>
              <a:ext cx="460050" cy="429850"/>
            </a:xfrm>
            <a:custGeom>
              <a:avLst/>
              <a:gdLst/>
              <a:ahLst/>
              <a:cxnLst/>
              <a:rect l="l" t="t" r="r" b="b"/>
              <a:pathLst>
                <a:path w="18402" h="17194" extrusionOk="0">
                  <a:moveTo>
                    <a:pt x="14612" y="1"/>
                  </a:moveTo>
                  <a:cubicBezTo>
                    <a:pt x="11786" y="1"/>
                    <a:pt x="7208" y="4028"/>
                    <a:pt x="7208" y="4028"/>
                  </a:cubicBezTo>
                  <a:cubicBezTo>
                    <a:pt x="7208" y="4028"/>
                    <a:pt x="7014" y="4021"/>
                    <a:pt x="6710" y="4021"/>
                  </a:cubicBezTo>
                  <a:cubicBezTo>
                    <a:pt x="5526" y="4021"/>
                    <a:pt x="2664" y="4122"/>
                    <a:pt x="2994" y="5107"/>
                  </a:cubicBezTo>
                  <a:cubicBezTo>
                    <a:pt x="3408" y="6345"/>
                    <a:pt x="5561" y="7651"/>
                    <a:pt x="5561" y="7651"/>
                  </a:cubicBezTo>
                  <a:cubicBezTo>
                    <a:pt x="5561" y="7651"/>
                    <a:pt x="5056" y="7591"/>
                    <a:pt x="4396" y="7591"/>
                  </a:cubicBezTo>
                  <a:cubicBezTo>
                    <a:pt x="3206" y="7591"/>
                    <a:pt x="1511" y="7786"/>
                    <a:pt x="1347" y="8878"/>
                  </a:cubicBezTo>
                  <a:cubicBezTo>
                    <a:pt x="1085" y="10576"/>
                    <a:pt x="4152" y="10951"/>
                    <a:pt x="4152" y="10951"/>
                  </a:cubicBezTo>
                  <a:cubicBezTo>
                    <a:pt x="4152" y="10951"/>
                    <a:pt x="1" y="15671"/>
                    <a:pt x="2431" y="16988"/>
                  </a:cubicBezTo>
                  <a:cubicBezTo>
                    <a:pt x="2692" y="17130"/>
                    <a:pt x="2952" y="17193"/>
                    <a:pt x="3208" y="17193"/>
                  </a:cubicBezTo>
                  <a:cubicBezTo>
                    <a:pt x="5335" y="17193"/>
                    <a:pt x="7208" y="12837"/>
                    <a:pt x="7208" y="12837"/>
                  </a:cubicBezTo>
                  <a:cubicBezTo>
                    <a:pt x="7208" y="12837"/>
                    <a:pt x="7346" y="15396"/>
                    <a:pt x="9013" y="15396"/>
                  </a:cubicBezTo>
                  <a:cubicBezTo>
                    <a:pt x="9070" y="15396"/>
                    <a:pt x="9129" y="15393"/>
                    <a:pt x="9190" y="15387"/>
                  </a:cubicBezTo>
                  <a:cubicBezTo>
                    <a:pt x="11019" y="15199"/>
                    <a:pt x="11098" y="9917"/>
                    <a:pt x="11098" y="9917"/>
                  </a:cubicBezTo>
                  <a:cubicBezTo>
                    <a:pt x="11098" y="9917"/>
                    <a:pt x="12138" y="12237"/>
                    <a:pt x="13516" y="12237"/>
                  </a:cubicBezTo>
                  <a:cubicBezTo>
                    <a:pt x="13709" y="12237"/>
                    <a:pt x="13909" y="12191"/>
                    <a:pt x="14114" y="12087"/>
                  </a:cubicBezTo>
                  <a:cubicBezTo>
                    <a:pt x="15778" y="11235"/>
                    <a:pt x="14114" y="6805"/>
                    <a:pt x="14114" y="6805"/>
                  </a:cubicBezTo>
                  <a:lnTo>
                    <a:pt x="14114" y="6805"/>
                  </a:lnTo>
                  <a:cubicBezTo>
                    <a:pt x="14114" y="6805"/>
                    <a:pt x="15789" y="8528"/>
                    <a:pt x="16890" y="8528"/>
                  </a:cubicBezTo>
                  <a:cubicBezTo>
                    <a:pt x="17103" y="8528"/>
                    <a:pt x="17294" y="8464"/>
                    <a:pt x="17448" y="8310"/>
                  </a:cubicBezTo>
                  <a:cubicBezTo>
                    <a:pt x="18402" y="7367"/>
                    <a:pt x="16783" y="2898"/>
                    <a:pt x="16783" y="2898"/>
                  </a:cubicBezTo>
                  <a:cubicBezTo>
                    <a:pt x="16725" y="751"/>
                    <a:pt x="15832" y="1"/>
                    <a:pt x="14612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1693;p51">
              <a:extLst>
                <a:ext uri="{FF2B5EF4-FFF2-40B4-BE49-F238E27FC236}">
                  <a16:creationId xmlns:a16="http://schemas.microsoft.com/office/drawing/2014/main" xmlns="" id="{70A29EA5-6C4E-4A77-A089-F3D04783808A}"/>
                </a:ext>
              </a:extLst>
            </p:cNvPr>
            <p:cNvSpPr/>
            <p:nvPr/>
          </p:nvSpPr>
          <p:spPr>
            <a:xfrm>
              <a:off x="3568250" y="3703450"/>
              <a:ext cx="398575" cy="422575"/>
            </a:xfrm>
            <a:custGeom>
              <a:avLst/>
              <a:gdLst/>
              <a:ahLst/>
              <a:cxnLst/>
              <a:rect l="l" t="t" r="r" b="b"/>
              <a:pathLst>
                <a:path w="15943" h="16903" extrusionOk="0">
                  <a:moveTo>
                    <a:pt x="13574" y="0"/>
                  </a:moveTo>
                  <a:cubicBezTo>
                    <a:pt x="12501" y="1102"/>
                    <a:pt x="11467" y="2238"/>
                    <a:pt x="10467" y="3402"/>
                  </a:cubicBezTo>
                  <a:cubicBezTo>
                    <a:pt x="10442" y="3393"/>
                    <a:pt x="10416" y="3389"/>
                    <a:pt x="10389" y="3389"/>
                  </a:cubicBezTo>
                  <a:cubicBezTo>
                    <a:pt x="10349" y="3389"/>
                    <a:pt x="10308" y="3399"/>
                    <a:pt x="10274" y="3419"/>
                  </a:cubicBezTo>
                  <a:cubicBezTo>
                    <a:pt x="8872" y="4129"/>
                    <a:pt x="7202" y="4027"/>
                    <a:pt x="5680" y="4294"/>
                  </a:cubicBezTo>
                  <a:cubicBezTo>
                    <a:pt x="4390" y="4527"/>
                    <a:pt x="3010" y="4782"/>
                    <a:pt x="1676" y="4817"/>
                  </a:cubicBezTo>
                  <a:cubicBezTo>
                    <a:pt x="1642" y="4907"/>
                    <a:pt x="1642" y="5004"/>
                    <a:pt x="1676" y="5095"/>
                  </a:cubicBezTo>
                  <a:cubicBezTo>
                    <a:pt x="1704" y="5191"/>
                    <a:pt x="1750" y="5282"/>
                    <a:pt x="1795" y="5373"/>
                  </a:cubicBezTo>
                  <a:cubicBezTo>
                    <a:pt x="3113" y="5322"/>
                    <a:pt x="4453" y="5089"/>
                    <a:pt x="5731" y="4862"/>
                  </a:cubicBezTo>
                  <a:cubicBezTo>
                    <a:pt x="7060" y="4623"/>
                    <a:pt x="8468" y="4658"/>
                    <a:pt x="9752" y="4243"/>
                  </a:cubicBezTo>
                  <a:lnTo>
                    <a:pt x="9752" y="4243"/>
                  </a:lnTo>
                  <a:cubicBezTo>
                    <a:pt x="8747" y="5430"/>
                    <a:pt x="7764" y="6640"/>
                    <a:pt x="6810" y="7878"/>
                  </a:cubicBezTo>
                  <a:cubicBezTo>
                    <a:pt x="4657" y="8809"/>
                    <a:pt x="2329" y="8963"/>
                    <a:pt x="17" y="8968"/>
                  </a:cubicBezTo>
                  <a:cubicBezTo>
                    <a:pt x="0" y="9161"/>
                    <a:pt x="29" y="9354"/>
                    <a:pt x="108" y="9530"/>
                  </a:cubicBezTo>
                  <a:cubicBezTo>
                    <a:pt x="2153" y="9525"/>
                    <a:pt x="4203" y="9400"/>
                    <a:pt x="6145" y="8741"/>
                  </a:cubicBezTo>
                  <a:lnTo>
                    <a:pt x="6145" y="8741"/>
                  </a:lnTo>
                  <a:cubicBezTo>
                    <a:pt x="6043" y="8883"/>
                    <a:pt x="5935" y="9014"/>
                    <a:pt x="5827" y="9156"/>
                  </a:cubicBezTo>
                  <a:cubicBezTo>
                    <a:pt x="4470" y="10939"/>
                    <a:pt x="3118" y="12739"/>
                    <a:pt x="1857" y="14602"/>
                  </a:cubicBezTo>
                  <a:cubicBezTo>
                    <a:pt x="1471" y="15170"/>
                    <a:pt x="1000" y="15840"/>
                    <a:pt x="614" y="16545"/>
                  </a:cubicBezTo>
                  <a:cubicBezTo>
                    <a:pt x="716" y="16687"/>
                    <a:pt x="847" y="16806"/>
                    <a:pt x="994" y="16902"/>
                  </a:cubicBezTo>
                  <a:cubicBezTo>
                    <a:pt x="1664" y="15551"/>
                    <a:pt x="2795" y="14216"/>
                    <a:pt x="3470" y="13285"/>
                  </a:cubicBezTo>
                  <a:cubicBezTo>
                    <a:pt x="4646" y="11660"/>
                    <a:pt x="5844" y="10047"/>
                    <a:pt x="7071" y="8457"/>
                  </a:cubicBezTo>
                  <a:cubicBezTo>
                    <a:pt x="7071" y="10752"/>
                    <a:pt x="7105" y="13040"/>
                    <a:pt x="7287" y="15324"/>
                  </a:cubicBezTo>
                  <a:cubicBezTo>
                    <a:pt x="7416" y="15360"/>
                    <a:pt x="7553" y="15379"/>
                    <a:pt x="7689" y="15379"/>
                  </a:cubicBezTo>
                  <a:cubicBezTo>
                    <a:pt x="7745" y="15379"/>
                    <a:pt x="7800" y="15376"/>
                    <a:pt x="7855" y="15369"/>
                  </a:cubicBezTo>
                  <a:cubicBezTo>
                    <a:pt x="7650" y="12853"/>
                    <a:pt x="7633" y="10331"/>
                    <a:pt x="7633" y="7804"/>
                  </a:cubicBezTo>
                  <a:cubicBezTo>
                    <a:pt x="7633" y="7781"/>
                    <a:pt x="7628" y="7764"/>
                    <a:pt x="7622" y="7747"/>
                  </a:cubicBezTo>
                  <a:cubicBezTo>
                    <a:pt x="8519" y="6594"/>
                    <a:pt x="9445" y="5458"/>
                    <a:pt x="10394" y="4339"/>
                  </a:cubicBezTo>
                  <a:cubicBezTo>
                    <a:pt x="10768" y="4902"/>
                    <a:pt x="10910" y="5674"/>
                    <a:pt x="11098" y="6305"/>
                  </a:cubicBezTo>
                  <a:cubicBezTo>
                    <a:pt x="11382" y="7236"/>
                    <a:pt x="11717" y="8150"/>
                    <a:pt x="11995" y="9087"/>
                  </a:cubicBezTo>
                  <a:cubicBezTo>
                    <a:pt x="12279" y="10070"/>
                    <a:pt x="12558" y="11053"/>
                    <a:pt x="12859" y="12029"/>
                  </a:cubicBezTo>
                  <a:cubicBezTo>
                    <a:pt x="13046" y="11910"/>
                    <a:pt x="13199" y="11740"/>
                    <a:pt x="13296" y="11541"/>
                  </a:cubicBezTo>
                  <a:cubicBezTo>
                    <a:pt x="12978" y="10502"/>
                    <a:pt x="12688" y="9451"/>
                    <a:pt x="12381" y="8406"/>
                  </a:cubicBezTo>
                  <a:cubicBezTo>
                    <a:pt x="12109" y="7492"/>
                    <a:pt x="11779" y="6600"/>
                    <a:pt x="11501" y="5685"/>
                  </a:cubicBezTo>
                  <a:cubicBezTo>
                    <a:pt x="11325" y="5101"/>
                    <a:pt x="11160" y="4402"/>
                    <a:pt x="10774" y="3902"/>
                  </a:cubicBezTo>
                  <a:cubicBezTo>
                    <a:pt x="11530" y="3022"/>
                    <a:pt x="12308" y="2159"/>
                    <a:pt x="13103" y="1307"/>
                  </a:cubicBezTo>
                  <a:cubicBezTo>
                    <a:pt x="13869" y="2948"/>
                    <a:pt x="14301" y="4868"/>
                    <a:pt x="14824" y="6583"/>
                  </a:cubicBezTo>
                  <a:cubicBezTo>
                    <a:pt x="15017" y="7219"/>
                    <a:pt x="15198" y="7861"/>
                    <a:pt x="15386" y="8497"/>
                  </a:cubicBezTo>
                  <a:cubicBezTo>
                    <a:pt x="15446" y="8510"/>
                    <a:pt x="15507" y="8516"/>
                    <a:pt x="15568" y="8516"/>
                  </a:cubicBezTo>
                  <a:cubicBezTo>
                    <a:pt x="15696" y="8516"/>
                    <a:pt x="15823" y="8488"/>
                    <a:pt x="15942" y="8434"/>
                  </a:cubicBezTo>
                  <a:cubicBezTo>
                    <a:pt x="15795" y="7912"/>
                    <a:pt x="15647" y="7384"/>
                    <a:pt x="15494" y="6855"/>
                  </a:cubicBezTo>
                  <a:cubicBezTo>
                    <a:pt x="14937" y="4907"/>
                    <a:pt x="14432" y="2692"/>
                    <a:pt x="13523" y="875"/>
                  </a:cubicBezTo>
                  <a:cubicBezTo>
                    <a:pt x="13745" y="636"/>
                    <a:pt x="13972" y="404"/>
                    <a:pt x="14205" y="165"/>
                  </a:cubicBezTo>
                  <a:cubicBezTo>
                    <a:pt x="14000" y="74"/>
                    <a:pt x="13790" y="23"/>
                    <a:pt x="13574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694;p51">
              <a:extLst>
                <a:ext uri="{FF2B5EF4-FFF2-40B4-BE49-F238E27FC236}">
                  <a16:creationId xmlns:a16="http://schemas.microsoft.com/office/drawing/2014/main" xmlns="" id="{45E42B2C-95E1-4A81-B02F-763A6550D3C7}"/>
                </a:ext>
              </a:extLst>
            </p:cNvPr>
            <p:cNvSpPr/>
            <p:nvPr/>
          </p:nvSpPr>
          <p:spPr>
            <a:xfrm>
              <a:off x="3406375" y="3333575"/>
              <a:ext cx="24600" cy="21325"/>
            </a:xfrm>
            <a:custGeom>
              <a:avLst/>
              <a:gdLst/>
              <a:ahLst/>
              <a:cxnLst/>
              <a:rect l="l" t="t" r="r" b="b"/>
              <a:pathLst>
                <a:path w="984" h="853" extrusionOk="0">
                  <a:moveTo>
                    <a:pt x="404" y="0"/>
                  </a:moveTo>
                  <a:cubicBezTo>
                    <a:pt x="171" y="0"/>
                    <a:pt x="1" y="256"/>
                    <a:pt x="23" y="466"/>
                  </a:cubicBezTo>
                  <a:cubicBezTo>
                    <a:pt x="46" y="710"/>
                    <a:pt x="256" y="852"/>
                    <a:pt x="483" y="852"/>
                  </a:cubicBezTo>
                  <a:lnTo>
                    <a:pt x="580" y="852"/>
                  </a:lnTo>
                  <a:cubicBezTo>
                    <a:pt x="813" y="852"/>
                    <a:pt x="983" y="602"/>
                    <a:pt x="961" y="387"/>
                  </a:cubicBezTo>
                  <a:cubicBezTo>
                    <a:pt x="938" y="142"/>
                    <a:pt x="733" y="0"/>
                    <a:pt x="501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695;p51">
              <a:extLst>
                <a:ext uri="{FF2B5EF4-FFF2-40B4-BE49-F238E27FC236}">
                  <a16:creationId xmlns:a16="http://schemas.microsoft.com/office/drawing/2014/main" xmlns="" id="{A178E1ED-0388-4D3C-AF8F-F4209CBDAD58}"/>
                </a:ext>
              </a:extLst>
            </p:cNvPr>
            <p:cNvSpPr/>
            <p:nvPr/>
          </p:nvSpPr>
          <p:spPr>
            <a:xfrm>
              <a:off x="3449975" y="3372475"/>
              <a:ext cx="29275" cy="21175"/>
            </a:xfrm>
            <a:custGeom>
              <a:avLst/>
              <a:gdLst/>
              <a:ahLst/>
              <a:cxnLst/>
              <a:rect l="l" t="t" r="r" b="b"/>
              <a:pathLst>
                <a:path w="1171" h="847" extrusionOk="0">
                  <a:moveTo>
                    <a:pt x="546" y="0"/>
                  </a:moveTo>
                  <a:cubicBezTo>
                    <a:pt x="0" y="0"/>
                    <a:pt x="85" y="847"/>
                    <a:pt x="625" y="847"/>
                  </a:cubicBezTo>
                  <a:cubicBezTo>
                    <a:pt x="1170" y="847"/>
                    <a:pt x="1091" y="0"/>
                    <a:pt x="54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696;p51">
              <a:extLst>
                <a:ext uri="{FF2B5EF4-FFF2-40B4-BE49-F238E27FC236}">
                  <a16:creationId xmlns:a16="http://schemas.microsoft.com/office/drawing/2014/main" xmlns="" id="{0CAA421A-1E23-414D-B2B2-6CBD1D7257D9}"/>
                </a:ext>
              </a:extLst>
            </p:cNvPr>
            <p:cNvSpPr/>
            <p:nvPr/>
          </p:nvSpPr>
          <p:spPr>
            <a:xfrm>
              <a:off x="3500650" y="3418475"/>
              <a:ext cx="24600" cy="21175"/>
            </a:xfrm>
            <a:custGeom>
              <a:avLst/>
              <a:gdLst/>
              <a:ahLst/>
              <a:cxnLst/>
              <a:rect l="l" t="t" r="r" b="b"/>
              <a:pathLst>
                <a:path w="984" h="847" extrusionOk="0">
                  <a:moveTo>
                    <a:pt x="404" y="1"/>
                  </a:moveTo>
                  <a:cubicBezTo>
                    <a:pt x="171" y="1"/>
                    <a:pt x="1" y="251"/>
                    <a:pt x="24" y="466"/>
                  </a:cubicBezTo>
                  <a:cubicBezTo>
                    <a:pt x="46" y="711"/>
                    <a:pt x="256" y="847"/>
                    <a:pt x="484" y="847"/>
                  </a:cubicBezTo>
                  <a:lnTo>
                    <a:pt x="580" y="847"/>
                  </a:lnTo>
                  <a:cubicBezTo>
                    <a:pt x="813" y="847"/>
                    <a:pt x="983" y="597"/>
                    <a:pt x="961" y="387"/>
                  </a:cubicBezTo>
                  <a:cubicBezTo>
                    <a:pt x="938" y="137"/>
                    <a:pt x="728" y="1"/>
                    <a:pt x="501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697;p51">
              <a:extLst>
                <a:ext uri="{FF2B5EF4-FFF2-40B4-BE49-F238E27FC236}">
                  <a16:creationId xmlns:a16="http://schemas.microsoft.com/office/drawing/2014/main" xmlns="" id="{03142263-A150-4264-9303-0FE36456DBE3}"/>
                </a:ext>
              </a:extLst>
            </p:cNvPr>
            <p:cNvSpPr/>
            <p:nvPr/>
          </p:nvSpPr>
          <p:spPr>
            <a:xfrm>
              <a:off x="3540700" y="3467900"/>
              <a:ext cx="27000" cy="21300"/>
            </a:xfrm>
            <a:custGeom>
              <a:avLst/>
              <a:gdLst/>
              <a:ahLst/>
              <a:cxnLst/>
              <a:rect l="l" t="t" r="r" b="b"/>
              <a:pathLst>
                <a:path w="1080" h="852" extrusionOk="0">
                  <a:moveTo>
                    <a:pt x="404" y="0"/>
                  </a:moveTo>
                  <a:cubicBezTo>
                    <a:pt x="177" y="0"/>
                    <a:pt x="0" y="256"/>
                    <a:pt x="23" y="466"/>
                  </a:cubicBezTo>
                  <a:cubicBezTo>
                    <a:pt x="46" y="716"/>
                    <a:pt x="256" y="852"/>
                    <a:pt x="483" y="852"/>
                  </a:cubicBezTo>
                  <a:lnTo>
                    <a:pt x="676" y="852"/>
                  </a:lnTo>
                  <a:cubicBezTo>
                    <a:pt x="903" y="852"/>
                    <a:pt x="1080" y="602"/>
                    <a:pt x="1057" y="386"/>
                  </a:cubicBezTo>
                  <a:cubicBezTo>
                    <a:pt x="1034" y="142"/>
                    <a:pt x="830" y="0"/>
                    <a:pt x="597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698;p51">
              <a:extLst>
                <a:ext uri="{FF2B5EF4-FFF2-40B4-BE49-F238E27FC236}">
                  <a16:creationId xmlns:a16="http://schemas.microsoft.com/office/drawing/2014/main" xmlns="" id="{8B9D4520-7649-446A-B6EA-39C33690F1A8}"/>
                </a:ext>
              </a:extLst>
            </p:cNvPr>
            <p:cNvSpPr/>
            <p:nvPr/>
          </p:nvSpPr>
          <p:spPr>
            <a:xfrm>
              <a:off x="3584300" y="3516300"/>
              <a:ext cx="29250" cy="21050"/>
            </a:xfrm>
            <a:custGeom>
              <a:avLst/>
              <a:gdLst/>
              <a:ahLst/>
              <a:cxnLst/>
              <a:rect l="l" t="t" r="r" b="b"/>
              <a:pathLst>
                <a:path w="1170" h="842" extrusionOk="0">
                  <a:moveTo>
                    <a:pt x="545" y="1"/>
                  </a:moveTo>
                  <a:cubicBezTo>
                    <a:pt x="0" y="1"/>
                    <a:pt x="85" y="841"/>
                    <a:pt x="625" y="841"/>
                  </a:cubicBezTo>
                  <a:cubicBezTo>
                    <a:pt x="1170" y="841"/>
                    <a:pt x="1090" y="1"/>
                    <a:pt x="545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699;p51">
              <a:extLst>
                <a:ext uri="{FF2B5EF4-FFF2-40B4-BE49-F238E27FC236}">
                  <a16:creationId xmlns:a16="http://schemas.microsoft.com/office/drawing/2014/main" xmlns="" id="{34E45070-2BB5-4360-B5B7-AF6D2B098A8A}"/>
                </a:ext>
              </a:extLst>
            </p:cNvPr>
            <p:cNvSpPr/>
            <p:nvPr/>
          </p:nvSpPr>
          <p:spPr>
            <a:xfrm>
              <a:off x="3629025" y="3575225"/>
              <a:ext cx="29275" cy="21175"/>
            </a:xfrm>
            <a:custGeom>
              <a:avLst/>
              <a:gdLst/>
              <a:ahLst/>
              <a:cxnLst/>
              <a:rect l="l" t="t" r="r" b="b"/>
              <a:pathLst>
                <a:path w="1171" h="847" extrusionOk="0">
                  <a:moveTo>
                    <a:pt x="551" y="1"/>
                  </a:moveTo>
                  <a:cubicBezTo>
                    <a:pt x="0" y="1"/>
                    <a:pt x="85" y="847"/>
                    <a:pt x="630" y="847"/>
                  </a:cubicBezTo>
                  <a:cubicBezTo>
                    <a:pt x="1170" y="847"/>
                    <a:pt x="1091" y="1"/>
                    <a:pt x="551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700;p51">
              <a:extLst>
                <a:ext uri="{FF2B5EF4-FFF2-40B4-BE49-F238E27FC236}">
                  <a16:creationId xmlns:a16="http://schemas.microsoft.com/office/drawing/2014/main" xmlns="" id="{3FAADB1C-E0BB-4DCD-BB1D-C5D5BB3AEBF5}"/>
                </a:ext>
              </a:extLst>
            </p:cNvPr>
            <p:cNvSpPr/>
            <p:nvPr/>
          </p:nvSpPr>
          <p:spPr>
            <a:xfrm>
              <a:off x="3579875" y="3391325"/>
              <a:ext cx="26450" cy="23650"/>
            </a:xfrm>
            <a:custGeom>
              <a:avLst/>
              <a:gdLst/>
              <a:ahLst/>
              <a:cxnLst/>
              <a:rect l="l" t="t" r="r" b="b"/>
              <a:pathLst>
                <a:path w="1058" h="946" extrusionOk="0">
                  <a:moveTo>
                    <a:pt x="493" y="1"/>
                  </a:moveTo>
                  <a:cubicBezTo>
                    <a:pt x="366" y="1"/>
                    <a:pt x="237" y="56"/>
                    <a:pt x="160" y="150"/>
                  </a:cubicBezTo>
                  <a:cubicBezTo>
                    <a:pt x="1" y="337"/>
                    <a:pt x="46" y="587"/>
                    <a:pt x="205" y="752"/>
                  </a:cubicBezTo>
                  <a:lnTo>
                    <a:pt x="302" y="842"/>
                  </a:lnTo>
                  <a:cubicBezTo>
                    <a:pt x="373" y="914"/>
                    <a:pt x="468" y="946"/>
                    <a:pt x="564" y="946"/>
                  </a:cubicBezTo>
                  <a:cubicBezTo>
                    <a:pt x="690" y="946"/>
                    <a:pt x="818" y="890"/>
                    <a:pt x="898" y="797"/>
                  </a:cubicBezTo>
                  <a:cubicBezTo>
                    <a:pt x="1057" y="610"/>
                    <a:pt x="1012" y="360"/>
                    <a:pt x="847" y="195"/>
                  </a:cubicBezTo>
                  <a:lnTo>
                    <a:pt x="756" y="104"/>
                  </a:lnTo>
                  <a:cubicBezTo>
                    <a:pt x="685" y="33"/>
                    <a:pt x="590" y="1"/>
                    <a:pt x="493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701;p51">
              <a:extLst>
                <a:ext uri="{FF2B5EF4-FFF2-40B4-BE49-F238E27FC236}">
                  <a16:creationId xmlns:a16="http://schemas.microsoft.com/office/drawing/2014/main" xmlns="" id="{21EED4E2-3565-49BB-B2F3-77EE0C559FC8}"/>
                </a:ext>
              </a:extLst>
            </p:cNvPr>
            <p:cNvSpPr/>
            <p:nvPr/>
          </p:nvSpPr>
          <p:spPr>
            <a:xfrm>
              <a:off x="3622475" y="3424400"/>
              <a:ext cx="21325" cy="23550"/>
            </a:xfrm>
            <a:custGeom>
              <a:avLst/>
              <a:gdLst/>
              <a:ahLst/>
              <a:cxnLst/>
              <a:rect l="l" t="t" r="r" b="b"/>
              <a:pathLst>
                <a:path w="853" h="942" extrusionOk="0">
                  <a:moveTo>
                    <a:pt x="418" y="1"/>
                  </a:moveTo>
                  <a:cubicBezTo>
                    <a:pt x="408" y="1"/>
                    <a:pt x="397" y="1"/>
                    <a:pt x="387" y="2"/>
                  </a:cubicBezTo>
                  <a:cubicBezTo>
                    <a:pt x="143" y="25"/>
                    <a:pt x="1" y="229"/>
                    <a:pt x="1" y="462"/>
                  </a:cubicBezTo>
                  <a:lnTo>
                    <a:pt x="1" y="559"/>
                  </a:lnTo>
                  <a:cubicBezTo>
                    <a:pt x="1" y="778"/>
                    <a:pt x="222" y="941"/>
                    <a:pt x="427" y="941"/>
                  </a:cubicBezTo>
                  <a:cubicBezTo>
                    <a:pt x="440" y="941"/>
                    <a:pt x="454" y="941"/>
                    <a:pt x="467" y="939"/>
                  </a:cubicBezTo>
                  <a:cubicBezTo>
                    <a:pt x="711" y="917"/>
                    <a:pt x="853" y="706"/>
                    <a:pt x="853" y="479"/>
                  </a:cubicBezTo>
                  <a:lnTo>
                    <a:pt x="853" y="383"/>
                  </a:lnTo>
                  <a:cubicBezTo>
                    <a:pt x="853" y="161"/>
                    <a:pt x="626" y="1"/>
                    <a:pt x="418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702;p51">
              <a:extLst>
                <a:ext uri="{FF2B5EF4-FFF2-40B4-BE49-F238E27FC236}">
                  <a16:creationId xmlns:a16="http://schemas.microsoft.com/office/drawing/2014/main" xmlns="" id="{8F7F1569-15F4-4805-AC1A-42A4FB3416D0}"/>
                </a:ext>
              </a:extLst>
            </p:cNvPr>
            <p:cNvSpPr/>
            <p:nvPr/>
          </p:nvSpPr>
          <p:spPr>
            <a:xfrm>
              <a:off x="3659675" y="3476275"/>
              <a:ext cx="29275" cy="21175"/>
            </a:xfrm>
            <a:custGeom>
              <a:avLst/>
              <a:gdLst/>
              <a:ahLst/>
              <a:cxnLst/>
              <a:rect l="l" t="t" r="r" b="b"/>
              <a:pathLst>
                <a:path w="1171" h="847" extrusionOk="0">
                  <a:moveTo>
                    <a:pt x="546" y="0"/>
                  </a:moveTo>
                  <a:cubicBezTo>
                    <a:pt x="1" y="0"/>
                    <a:pt x="86" y="846"/>
                    <a:pt x="631" y="846"/>
                  </a:cubicBezTo>
                  <a:cubicBezTo>
                    <a:pt x="1171" y="846"/>
                    <a:pt x="1091" y="0"/>
                    <a:pt x="54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1703;p51">
              <a:extLst>
                <a:ext uri="{FF2B5EF4-FFF2-40B4-BE49-F238E27FC236}">
                  <a16:creationId xmlns:a16="http://schemas.microsoft.com/office/drawing/2014/main" xmlns="" id="{BB28D977-3E9B-4D5C-B7A1-FD86467C993B}"/>
                </a:ext>
              </a:extLst>
            </p:cNvPr>
            <p:cNvSpPr/>
            <p:nvPr/>
          </p:nvSpPr>
          <p:spPr>
            <a:xfrm>
              <a:off x="3348600" y="3389075"/>
              <a:ext cx="29275" cy="21050"/>
            </a:xfrm>
            <a:custGeom>
              <a:avLst/>
              <a:gdLst/>
              <a:ahLst/>
              <a:cxnLst/>
              <a:rect l="l" t="t" r="r" b="b"/>
              <a:pathLst>
                <a:path w="1171" h="842" extrusionOk="0">
                  <a:moveTo>
                    <a:pt x="545" y="1"/>
                  </a:moveTo>
                  <a:cubicBezTo>
                    <a:pt x="0" y="1"/>
                    <a:pt x="85" y="842"/>
                    <a:pt x="631" y="842"/>
                  </a:cubicBezTo>
                  <a:cubicBezTo>
                    <a:pt x="1170" y="842"/>
                    <a:pt x="1091" y="1"/>
                    <a:pt x="545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1704;p51">
              <a:extLst>
                <a:ext uri="{FF2B5EF4-FFF2-40B4-BE49-F238E27FC236}">
                  <a16:creationId xmlns:a16="http://schemas.microsoft.com/office/drawing/2014/main" xmlns="" id="{B305FC4E-16AC-41D4-A918-FBB2FA1D41A2}"/>
                </a:ext>
              </a:extLst>
            </p:cNvPr>
            <p:cNvSpPr/>
            <p:nvPr/>
          </p:nvSpPr>
          <p:spPr>
            <a:xfrm>
              <a:off x="3388625" y="3436225"/>
              <a:ext cx="29275" cy="21050"/>
            </a:xfrm>
            <a:custGeom>
              <a:avLst/>
              <a:gdLst/>
              <a:ahLst/>
              <a:cxnLst/>
              <a:rect l="l" t="t" r="r" b="b"/>
              <a:pathLst>
                <a:path w="1171" h="842" extrusionOk="0">
                  <a:moveTo>
                    <a:pt x="552" y="1"/>
                  </a:moveTo>
                  <a:cubicBezTo>
                    <a:pt x="1" y="1"/>
                    <a:pt x="86" y="841"/>
                    <a:pt x="631" y="841"/>
                  </a:cubicBezTo>
                  <a:cubicBezTo>
                    <a:pt x="1171" y="841"/>
                    <a:pt x="1091" y="1"/>
                    <a:pt x="552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705;p51">
              <a:extLst>
                <a:ext uri="{FF2B5EF4-FFF2-40B4-BE49-F238E27FC236}">
                  <a16:creationId xmlns:a16="http://schemas.microsoft.com/office/drawing/2014/main" xmlns="" id="{E4B23072-37FF-41DA-A56C-FD389C7AAFDB}"/>
                </a:ext>
              </a:extLst>
            </p:cNvPr>
            <p:cNvSpPr/>
            <p:nvPr/>
          </p:nvSpPr>
          <p:spPr>
            <a:xfrm>
              <a:off x="3431075" y="3497425"/>
              <a:ext cx="29275" cy="21175"/>
            </a:xfrm>
            <a:custGeom>
              <a:avLst/>
              <a:gdLst/>
              <a:ahLst/>
              <a:cxnLst/>
              <a:rect l="l" t="t" r="r" b="b"/>
              <a:pathLst>
                <a:path w="1171" h="847" extrusionOk="0">
                  <a:moveTo>
                    <a:pt x="546" y="0"/>
                  </a:moveTo>
                  <a:cubicBezTo>
                    <a:pt x="1" y="0"/>
                    <a:pt x="86" y="847"/>
                    <a:pt x="626" y="847"/>
                  </a:cubicBezTo>
                  <a:cubicBezTo>
                    <a:pt x="1171" y="847"/>
                    <a:pt x="1097" y="0"/>
                    <a:pt x="54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1706;p51">
              <a:extLst>
                <a:ext uri="{FF2B5EF4-FFF2-40B4-BE49-F238E27FC236}">
                  <a16:creationId xmlns:a16="http://schemas.microsoft.com/office/drawing/2014/main" xmlns="" id="{CAB35BB3-4BCD-46BF-A323-C61F467BAE77}"/>
                </a:ext>
              </a:extLst>
            </p:cNvPr>
            <p:cNvSpPr/>
            <p:nvPr/>
          </p:nvSpPr>
          <p:spPr>
            <a:xfrm>
              <a:off x="3478225" y="3554075"/>
              <a:ext cx="29275" cy="21050"/>
            </a:xfrm>
            <a:custGeom>
              <a:avLst/>
              <a:gdLst/>
              <a:ahLst/>
              <a:cxnLst/>
              <a:rect l="l" t="t" r="r" b="b"/>
              <a:pathLst>
                <a:path w="1171" h="842" extrusionOk="0">
                  <a:moveTo>
                    <a:pt x="546" y="1"/>
                  </a:moveTo>
                  <a:cubicBezTo>
                    <a:pt x="1" y="1"/>
                    <a:pt x="86" y="841"/>
                    <a:pt x="625" y="841"/>
                  </a:cubicBezTo>
                  <a:cubicBezTo>
                    <a:pt x="1170" y="841"/>
                    <a:pt x="1091" y="1"/>
                    <a:pt x="546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1707;p51">
              <a:extLst>
                <a:ext uri="{FF2B5EF4-FFF2-40B4-BE49-F238E27FC236}">
                  <a16:creationId xmlns:a16="http://schemas.microsoft.com/office/drawing/2014/main" xmlns="" id="{E0A9545E-F417-4099-A140-1FD9F4DB03F6}"/>
                </a:ext>
              </a:extLst>
            </p:cNvPr>
            <p:cNvSpPr/>
            <p:nvPr/>
          </p:nvSpPr>
          <p:spPr>
            <a:xfrm>
              <a:off x="3527925" y="3605800"/>
              <a:ext cx="26575" cy="23650"/>
            </a:xfrm>
            <a:custGeom>
              <a:avLst/>
              <a:gdLst/>
              <a:ahLst/>
              <a:cxnLst/>
              <a:rect l="l" t="t" r="r" b="b"/>
              <a:pathLst>
                <a:path w="1063" h="946" extrusionOk="0">
                  <a:moveTo>
                    <a:pt x="503" y="0"/>
                  </a:moveTo>
                  <a:cubicBezTo>
                    <a:pt x="374" y="0"/>
                    <a:pt x="241" y="57"/>
                    <a:pt x="159" y="152"/>
                  </a:cubicBezTo>
                  <a:cubicBezTo>
                    <a:pt x="0" y="340"/>
                    <a:pt x="46" y="584"/>
                    <a:pt x="210" y="749"/>
                  </a:cubicBezTo>
                  <a:cubicBezTo>
                    <a:pt x="245" y="783"/>
                    <a:pt x="273" y="811"/>
                    <a:pt x="307" y="845"/>
                  </a:cubicBezTo>
                  <a:cubicBezTo>
                    <a:pt x="377" y="915"/>
                    <a:pt x="469" y="946"/>
                    <a:pt x="563" y="946"/>
                  </a:cubicBezTo>
                  <a:cubicBezTo>
                    <a:pt x="691" y="946"/>
                    <a:pt x="822" y="889"/>
                    <a:pt x="903" y="794"/>
                  </a:cubicBezTo>
                  <a:cubicBezTo>
                    <a:pt x="1062" y="607"/>
                    <a:pt x="1017" y="362"/>
                    <a:pt x="852" y="198"/>
                  </a:cubicBezTo>
                  <a:cubicBezTo>
                    <a:pt x="824" y="164"/>
                    <a:pt x="790" y="135"/>
                    <a:pt x="761" y="101"/>
                  </a:cubicBezTo>
                  <a:cubicBezTo>
                    <a:pt x="691" y="31"/>
                    <a:pt x="598" y="0"/>
                    <a:pt x="503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1708;p51">
              <a:extLst>
                <a:ext uri="{FF2B5EF4-FFF2-40B4-BE49-F238E27FC236}">
                  <a16:creationId xmlns:a16="http://schemas.microsoft.com/office/drawing/2014/main" xmlns="" id="{47E5A247-A81C-40C9-B8BA-65AB978C7752}"/>
                </a:ext>
              </a:extLst>
            </p:cNvPr>
            <p:cNvSpPr/>
            <p:nvPr/>
          </p:nvSpPr>
          <p:spPr>
            <a:xfrm>
              <a:off x="3574925" y="3657725"/>
              <a:ext cx="29125" cy="21175"/>
            </a:xfrm>
            <a:custGeom>
              <a:avLst/>
              <a:gdLst/>
              <a:ahLst/>
              <a:cxnLst/>
              <a:rect l="l" t="t" r="r" b="b"/>
              <a:pathLst>
                <a:path w="1165" h="847" extrusionOk="0">
                  <a:moveTo>
                    <a:pt x="545" y="1"/>
                  </a:moveTo>
                  <a:cubicBezTo>
                    <a:pt x="0" y="1"/>
                    <a:pt x="80" y="847"/>
                    <a:pt x="625" y="847"/>
                  </a:cubicBezTo>
                  <a:cubicBezTo>
                    <a:pt x="1164" y="847"/>
                    <a:pt x="1091" y="1"/>
                    <a:pt x="545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1709;p51">
              <a:extLst>
                <a:ext uri="{FF2B5EF4-FFF2-40B4-BE49-F238E27FC236}">
                  <a16:creationId xmlns:a16="http://schemas.microsoft.com/office/drawing/2014/main" xmlns="" id="{4904D7EA-5FC4-481B-BDFE-ED054E371850}"/>
                </a:ext>
              </a:extLst>
            </p:cNvPr>
            <p:cNvSpPr/>
            <p:nvPr/>
          </p:nvSpPr>
          <p:spPr>
            <a:xfrm>
              <a:off x="3624325" y="3711975"/>
              <a:ext cx="29275" cy="21025"/>
            </a:xfrm>
            <a:custGeom>
              <a:avLst/>
              <a:gdLst/>
              <a:ahLst/>
              <a:cxnLst/>
              <a:rect l="l" t="t" r="r" b="b"/>
              <a:pathLst>
                <a:path w="1171" h="841" extrusionOk="0">
                  <a:moveTo>
                    <a:pt x="546" y="0"/>
                  </a:moveTo>
                  <a:cubicBezTo>
                    <a:pt x="1" y="0"/>
                    <a:pt x="86" y="841"/>
                    <a:pt x="631" y="841"/>
                  </a:cubicBezTo>
                  <a:cubicBezTo>
                    <a:pt x="1171" y="841"/>
                    <a:pt x="1091" y="0"/>
                    <a:pt x="54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710;p51">
              <a:extLst>
                <a:ext uri="{FF2B5EF4-FFF2-40B4-BE49-F238E27FC236}">
                  <a16:creationId xmlns:a16="http://schemas.microsoft.com/office/drawing/2014/main" xmlns="" id="{77D02F03-6D89-456D-8BFF-4617DC9FB1F5}"/>
                </a:ext>
              </a:extLst>
            </p:cNvPr>
            <p:cNvSpPr/>
            <p:nvPr/>
          </p:nvSpPr>
          <p:spPr>
            <a:xfrm>
              <a:off x="3671050" y="3621650"/>
              <a:ext cx="27125" cy="24350"/>
            </a:xfrm>
            <a:custGeom>
              <a:avLst/>
              <a:gdLst/>
              <a:ahLst/>
              <a:cxnLst/>
              <a:rect l="l" t="t" r="r" b="b"/>
              <a:pathLst>
                <a:path w="1085" h="974" extrusionOk="0">
                  <a:moveTo>
                    <a:pt x="499" y="1"/>
                  </a:moveTo>
                  <a:cubicBezTo>
                    <a:pt x="371" y="1"/>
                    <a:pt x="240" y="57"/>
                    <a:pt x="159" y="154"/>
                  </a:cubicBezTo>
                  <a:cubicBezTo>
                    <a:pt x="0" y="342"/>
                    <a:pt x="46" y="586"/>
                    <a:pt x="210" y="751"/>
                  </a:cubicBezTo>
                  <a:lnTo>
                    <a:pt x="330" y="870"/>
                  </a:lnTo>
                  <a:cubicBezTo>
                    <a:pt x="401" y="941"/>
                    <a:pt x="496" y="973"/>
                    <a:pt x="593" y="973"/>
                  </a:cubicBezTo>
                  <a:cubicBezTo>
                    <a:pt x="721" y="973"/>
                    <a:pt x="851" y="918"/>
                    <a:pt x="932" y="824"/>
                  </a:cubicBezTo>
                  <a:cubicBezTo>
                    <a:pt x="1085" y="631"/>
                    <a:pt x="1045" y="387"/>
                    <a:pt x="880" y="222"/>
                  </a:cubicBezTo>
                  <a:lnTo>
                    <a:pt x="784" y="132"/>
                  </a:lnTo>
                  <a:lnTo>
                    <a:pt x="761" y="103"/>
                  </a:lnTo>
                  <a:cubicBezTo>
                    <a:pt x="691" y="32"/>
                    <a:pt x="596" y="1"/>
                    <a:pt x="499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1711;p51">
              <a:extLst>
                <a:ext uri="{FF2B5EF4-FFF2-40B4-BE49-F238E27FC236}">
                  <a16:creationId xmlns:a16="http://schemas.microsoft.com/office/drawing/2014/main" xmlns="" id="{ABEF119C-1D11-4842-9A23-99A3516E264D}"/>
                </a:ext>
              </a:extLst>
            </p:cNvPr>
            <p:cNvSpPr/>
            <p:nvPr/>
          </p:nvSpPr>
          <p:spPr>
            <a:xfrm>
              <a:off x="3320325" y="3464475"/>
              <a:ext cx="29275" cy="21200"/>
            </a:xfrm>
            <a:custGeom>
              <a:avLst/>
              <a:gdLst/>
              <a:ahLst/>
              <a:cxnLst/>
              <a:rect l="l" t="t" r="r" b="b"/>
              <a:pathLst>
                <a:path w="1171" h="848" extrusionOk="0">
                  <a:moveTo>
                    <a:pt x="546" y="1"/>
                  </a:moveTo>
                  <a:cubicBezTo>
                    <a:pt x="1" y="1"/>
                    <a:pt x="86" y="847"/>
                    <a:pt x="626" y="847"/>
                  </a:cubicBezTo>
                  <a:cubicBezTo>
                    <a:pt x="1171" y="847"/>
                    <a:pt x="1091" y="1"/>
                    <a:pt x="546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1712;p51">
              <a:extLst>
                <a:ext uri="{FF2B5EF4-FFF2-40B4-BE49-F238E27FC236}">
                  <a16:creationId xmlns:a16="http://schemas.microsoft.com/office/drawing/2014/main" xmlns="" id="{670F79C8-FF80-4F79-9ED0-601B54D9A54B}"/>
                </a:ext>
              </a:extLst>
            </p:cNvPr>
            <p:cNvSpPr/>
            <p:nvPr/>
          </p:nvSpPr>
          <p:spPr>
            <a:xfrm>
              <a:off x="3358100" y="3523400"/>
              <a:ext cx="29125" cy="21050"/>
            </a:xfrm>
            <a:custGeom>
              <a:avLst/>
              <a:gdLst/>
              <a:ahLst/>
              <a:cxnLst/>
              <a:rect l="l" t="t" r="r" b="b"/>
              <a:pathLst>
                <a:path w="1165" h="842" extrusionOk="0">
                  <a:moveTo>
                    <a:pt x="546" y="1"/>
                  </a:moveTo>
                  <a:cubicBezTo>
                    <a:pt x="1" y="1"/>
                    <a:pt x="80" y="841"/>
                    <a:pt x="625" y="841"/>
                  </a:cubicBezTo>
                  <a:cubicBezTo>
                    <a:pt x="1165" y="841"/>
                    <a:pt x="1091" y="1"/>
                    <a:pt x="546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Google Shape;1713;p51">
              <a:extLst>
                <a:ext uri="{FF2B5EF4-FFF2-40B4-BE49-F238E27FC236}">
                  <a16:creationId xmlns:a16="http://schemas.microsoft.com/office/drawing/2014/main" xmlns="" id="{CE073DE3-1030-4CB2-BF73-5B01EE454128}"/>
                </a:ext>
              </a:extLst>
            </p:cNvPr>
            <p:cNvSpPr/>
            <p:nvPr/>
          </p:nvSpPr>
          <p:spPr>
            <a:xfrm>
              <a:off x="3409925" y="3601225"/>
              <a:ext cx="29275" cy="21025"/>
            </a:xfrm>
            <a:custGeom>
              <a:avLst/>
              <a:gdLst/>
              <a:ahLst/>
              <a:cxnLst/>
              <a:rect l="l" t="t" r="r" b="b"/>
              <a:pathLst>
                <a:path w="1171" h="841" extrusionOk="0">
                  <a:moveTo>
                    <a:pt x="546" y="0"/>
                  </a:moveTo>
                  <a:cubicBezTo>
                    <a:pt x="1" y="0"/>
                    <a:pt x="80" y="841"/>
                    <a:pt x="625" y="841"/>
                  </a:cubicBezTo>
                  <a:cubicBezTo>
                    <a:pt x="1171" y="841"/>
                    <a:pt x="1091" y="0"/>
                    <a:pt x="54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" name="Google Shape;1714;p51">
              <a:extLst>
                <a:ext uri="{FF2B5EF4-FFF2-40B4-BE49-F238E27FC236}">
                  <a16:creationId xmlns:a16="http://schemas.microsoft.com/office/drawing/2014/main" xmlns="" id="{83FE7883-E7A5-4D25-846B-8C936FCA0EED}"/>
                </a:ext>
              </a:extLst>
            </p:cNvPr>
            <p:cNvSpPr/>
            <p:nvPr/>
          </p:nvSpPr>
          <p:spPr>
            <a:xfrm>
              <a:off x="3468850" y="3662400"/>
              <a:ext cx="29275" cy="21200"/>
            </a:xfrm>
            <a:custGeom>
              <a:avLst/>
              <a:gdLst/>
              <a:ahLst/>
              <a:cxnLst/>
              <a:rect l="l" t="t" r="r" b="b"/>
              <a:pathLst>
                <a:path w="1171" h="848" extrusionOk="0">
                  <a:moveTo>
                    <a:pt x="546" y="1"/>
                  </a:moveTo>
                  <a:cubicBezTo>
                    <a:pt x="1" y="1"/>
                    <a:pt x="80" y="847"/>
                    <a:pt x="625" y="847"/>
                  </a:cubicBezTo>
                  <a:cubicBezTo>
                    <a:pt x="1171" y="847"/>
                    <a:pt x="1091" y="1"/>
                    <a:pt x="546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" name="Google Shape;1715;p51">
              <a:extLst>
                <a:ext uri="{FF2B5EF4-FFF2-40B4-BE49-F238E27FC236}">
                  <a16:creationId xmlns:a16="http://schemas.microsoft.com/office/drawing/2014/main" xmlns="" id="{0D3D0B66-E975-4399-9E1A-B1490FD71055}"/>
                </a:ext>
              </a:extLst>
            </p:cNvPr>
            <p:cNvSpPr/>
            <p:nvPr/>
          </p:nvSpPr>
          <p:spPr>
            <a:xfrm>
              <a:off x="3532475" y="3726025"/>
              <a:ext cx="29250" cy="21175"/>
            </a:xfrm>
            <a:custGeom>
              <a:avLst/>
              <a:gdLst/>
              <a:ahLst/>
              <a:cxnLst/>
              <a:rect l="l" t="t" r="r" b="b"/>
              <a:pathLst>
                <a:path w="1170" h="847" extrusionOk="0">
                  <a:moveTo>
                    <a:pt x="545" y="0"/>
                  </a:moveTo>
                  <a:cubicBezTo>
                    <a:pt x="0" y="0"/>
                    <a:pt x="85" y="847"/>
                    <a:pt x="625" y="847"/>
                  </a:cubicBezTo>
                  <a:cubicBezTo>
                    <a:pt x="1170" y="847"/>
                    <a:pt x="1091" y="0"/>
                    <a:pt x="545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" name="Google Shape;1716;p51">
              <a:extLst>
                <a:ext uri="{FF2B5EF4-FFF2-40B4-BE49-F238E27FC236}">
                  <a16:creationId xmlns:a16="http://schemas.microsoft.com/office/drawing/2014/main" xmlns="" id="{A87C014F-6EF5-498B-958A-D8E999864F0C}"/>
                </a:ext>
              </a:extLst>
            </p:cNvPr>
            <p:cNvSpPr/>
            <p:nvPr/>
          </p:nvSpPr>
          <p:spPr>
            <a:xfrm>
              <a:off x="3336800" y="3615275"/>
              <a:ext cx="29275" cy="21175"/>
            </a:xfrm>
            <a:custGeom>
              <a:avLst/>
              <a:gdLst/>
              <a:ahLst/>
              <a:cxnLst/>
              <a:rect l="l" t="t" r="r" b="b"/>
              <a:pathLst>
                <a:path w="1171" h="847" extrusionOk="0">
                  <a:moveTo>
                    <a:pt x="552" y="0"/>
                  </a:moveTo>
                  <a:cubicBezTo>
                    <a:pt x="1" y="0"/>
                    <a:pt x="86" y="847"/>
                    <a:pt x="631" y="847"/>
                  </a:cubicBezTo>
                  <a:cubicBezTo>
                    <a:pt x="1171" y="847"/>
                    <a:pt x="1091" y="0"/>
                    <a:pt x="552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1717;p51">
              <a:extLst>
                <a:ext uri="{FF2B5EF4-FFF2-40B4-BE49-F238E27FC236}">
                  <a16:creationId xmlns:a16="http://schemas.microsoft.com/office/drawing/2014/main" xmlns="" id="{26E023DC-B75F-496E-B193-43ECA9886CD5}"/>
                </a:ext>
              </a:extLst>
            </p:cNvPr>
            <p:cNvSpPr/>
            <p:nvPr/>
          </p:nvSpPr>
          <p:spPr>
            <a:xfrm>
              <a:off x="3377000" y="3664775"/>
              <a:ext cx="26850" cy="23550"/>
            </a:xfrm>
            <a:custGeom>
              <a:avLst/>
              <a:gdLst/>
              <a:ahLst/>
              <a:cxnLst/>
              <a:rect l="l" t="t" r="r" b="b"/>
              <a:pathLst>
                <a:path w="1074" h="942" extrusionOk="0">
                  <a:moveTo>
                    <a:pt x="595" y="1"/>
                  </a:moveTo>
                  <a:cubicBezTo>
                    <a:pt x="473" y="1"/>
                    <a:pt x="352" y="56"/>
                    <a:pt x="261" y="150"/>
                  </a:cubicBezTo>
                  <a:lnTo>
                    <a:pt x="165" y="241"/>
                  </a:lnTo>
                  <a:cubicBezTo>
                    <a:pt x="0" y="406"/>
                    <a:pt x="51" y="701"/>
                    <a:pt x="216" y="843"/>
                  </a:cubicBezTo>
                  <a:cubicBezTo>
                    <a:pt x="296" y="911"/>
                    <a:pt x="386" y="942"/>
                    <a:pt x="476" y="942"/>
                  </a:cubicBezTo>
                  <a:cubicBezTo>
                    <a:pt x="597" y="942"/>
                    <a:pt x="718" y="886"/>
                    <a:pt x="812" y="792"/>
                  </a:cubicBezTo>
                  <a:lnTo>
                    <a:pt x="909" y="695"/>
                  </a:lnTo>
                  <a:cubicBezTo>
                    <a:pt x="1073" y="536"/>
                    <a:pt x="1022" y="241"/>
                    <a:pt x="858" y="99"/>
                  </a:cubicBezTo>
                  <a:cubicBezTo>
                    <a:pt x="778" y="31"/>
                    <a:pt x="686" y="1"/>
                    <a:pt x="595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1718;p51">
              <a:extLst>
                <a:ext uri="{FF2B5EF4-FFF2-40B4-BE49-F238E27FC236}">
                  <a16:creationId xmlns:a16="http://schemas.microsoft.com/office/drawing/2014/main" xmlns="" id="{44A6BB23-9BB4-4766-A496-8C01C34AE088}"/>
                </a:ext>
              </a:extLst>
            </p:cNvPr>
            <p:cNvSpPr/>
            <p:nvPr/>
          </p:nvSpPr>
          <p:spPr>
            <a:xfrm>
              <a:off x="3301450" y="3556350"/>
              <a:ext cx="29275" cy="21175"/>
            </a:xfrm>
            <a:custGeom>
              <a:avLst/>
              <a:gdLst/>
              <a:ahLst/>
              <a:cxnLst/>
              <a:rect l="l" t="t" r="r" b="b"/>
              <a:pathLst>
                <a:path w="1171" h="847" extrusionOk="0">
                  <a:moveTo>
                    <a:pt x="552" y="0"/>
                  </a:moveTo>
                  <a:cubicBezTo>
                    <a:pt x="1" y="0"/>
                    <a:pt x="86" y="847"/>
                    <a:pt x="631" y="847"/>
                  </a:cubicBezTo>
                  <a:cubicBezTo>
                    <a:pt x="1171" y="847"/>
                    <a:pt x="1091" y="0"/>
                    <a:pt x="552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1719;p51">
              <a:extLst>
                <a:ext uri="{FF2B5EF4-FFF2-40B4-BE49-F238E27FC236}">
                  <a16:creationId xmlns:a16="http://schemas.microsoft.com/office/drawing/2014/main" xmlns="" id="{0ADAA421-5753-4B99-A1E9-2699A1AB5DA8}"/>
                </a:ext>
              </a:extLst>
            </p:cNvPr>
            <p:cNvSpPr/>
            <p:nvPr/>
          </p:nvSpPr>
          <p:spPr>
            <a:xfrm>
              <a:off x="4150100" y="3212150"/>
              <a:ext cx="240050" cy="355500"/>
            </a:xfrm>
            <a:custGeom>
              <a:avLst/>
              <a:gdLst/>
              <a:ahLst/>
              <a:cxnLst/>
              <a:rect l="l" t="t" r="r" b="b"/>
              <a:pathLst>
                <a:path w="9602" h="14220" extrusionOk="0">
                  <a:moveTo>
                    <a:pt x="7775" y="0"/>
                  </a:moveTo>
                  <a:cubicBezTo>
                    <a:pt x="6990" y="0"/>
                    <a:pt x="5975" y="472"/>
                    <a:pt x="4811" y="1512"/>
                  </a:cubicBezTo>
                  <a:cubicBezTo>
                    <a:pt x="3777" y="2432"/>
                    <a:pt x="2846" y="3500"/>
                    <a:pt x="2272" y="4755"/>
                  </a:cubicBezTo>
                  <a:cubicBezTo>
                    <a:pt x="1012" y="7493"/>
                    <a:pt x="1" y="11167"/>
                    <a:pt x="461" y="14206"/>
                  </a:cubicBezTo>
                  <a:cubicBezTo>
                    <a:pt x="554" y="14215"/>
                    <a:pt x="649" y="14220"/>
                    <a:pt x="745" y="14220"/>
                  </a:cubicBezTo>
                  <a:cubicBezTo>
                    <a:pt x="3077" y="14220"/>
                    <a:pt x="5920" y="11498"/>
                    <a:pt x="6788" y="9588"/>
                  </a:cubicBezTo>
                  <a:cubicBezTo>
                    <a:pt x="7781" y="7407"/>
                    <a:pt x="9343" y="5272"/>
                    <a:pt x="9497" y="2796"/>
                  </a:cubicBezTo>
                  <a:cubicBezTo>
                    <a:pt x="9602" y="1038"/>
                    <a:pt x="8941" y="0"/>
                    <a:pt x="7775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1720;p51">
              <a:extLst>
                <a:ext uri="{FF2B5EF4-FFF2-40B4-BE49-F238E27FC236}">
                  <a16:creationId xmlns:a16="http://schemas.microsoft.com/office/drawing/2014/main" xmlns="" id="{C61DE8EB-F3BF-4DA1-8258-C0AF3FC27D86}"/>
                </a:ext>
              </a:extLst>
            </p:cNvPr>
            <p:cNvSpPr/>
            <p:nvPr/>
          </p:nvSpPr>
          <p:spPr>
            <a:xfrm>
              <a:off x="4135175" y="3180050"/>
              <a:ext cx="264150" cy="454625"/>
            </a:xfrm>
            <a:custGeom>
              <a:avLst/>
              <a:gdLst/>
              <a:ahLst/>
              <a:cxnLst/>
              <a:rect l="l" t="t" r="r" b="b"/>
              <a:pathLst>
                <a:path w="10566" h="18185" extrusionOk="0">
                  <a:moveTo>
                    <a:pt x="10195" y="0"/>
                  </a:moveTo>
                  <a:cubicBezTo>
                    <a:pt x="10135" y="0"/>
                    <a:pt x="10072" y="21"/>
                    <a:pt x="10014" y="70"/>
                  </a:cubicBezTo>
                  <a:lnTo>
                    <a:pt x="9753" y="286"/>
                  </a:lnTo>
                  <a:cubicBezTo>
                    <a:pt x="9668" y="354"/>
                    <a:pt x="9634" y="467"/>
                    <a:pt x="9673" y="570"/>
                  </a:cubicBezTo>
                  <a:cubicBezTo>
                    <a:pt x="9003" y="1530"/>
                    <a:pt x="8123" y="2399"/>
                    <a:pt x="7436" y="3330"/>
                  </a:cubicBezTo>
                  <a:cubicBezTo>
                    <a:pt x="6345" y="4812"/>
                    <a:pt x="5294" y="6329"/>
                    <a:pt x="4289" y="7874"/>
                  </a:cubicBezTo>
                  <a:cubicBezTo>
                    <a:pt x="2313" y="10929"/>
                    <a:pt x="1058" y="14320"/>
                    <a:pt x="64" y="17813"/>
                  </a:cubicBezTo>
                  <a:cubicBezTo>
                    <a:pt x="0" y="18031"/>
                    <a:pt x="185" y="18184"/>
                    <a:pt x="356" y="18184"/>
                  </a:cubicBezTo>
                  <a:cubicBezTo>
                    <a:pt x="461" y="18184"/>
                    <a:pt x="561" y="18128"/>
                    <a:pt x="598" y="17994"/>
                  </a:cubicBezTo>
                  <a:cubicBezTo>
                    <a:pt x="1586" y="14541"/>
                    <a:pt x="2835" y="11241"/>
                    <a:pt x="4761" y="8192"/>
                  </a:cubicBezTo>
                  <a:cubicBezTo>
                    <a:pt x="5652" y="6783"/>
                    <a:pt x="6618" y="5420"/>
                    <a:pt x="7595" y="4068"/>
                  </a:cubicBezTo>
                  <a:cubicBezTo>
                    <a:pt x="8481" y="2847"/>
                    <a:pt x="9662" y="1723"/>
                    <a:pt x="10434" y="439"/>
                  </a:cubicBezTo>
                  <a:cubicBezTo>
                    <a:pt x="10565" y="230"/>
                    <a:pt x="10395" y="0"/>
                    <a:pt x="10195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1721;p51">
              <a:extLst>
                <a:ext uri="{FF2B5EF4-FFF2-40B4-BE49-F238E27FC236}">
                  <a16:creationId xmlns:a16="http://schemas.microsoft.com/office/drawing/2014/main" xmlns="" id="{0D2F13EE-4A5A-4629-9843-92CBEF8AF8D7}"/>
                </a:ext>
              </a:extLst>
            </p:cNvPr>
            <p:cNvSpPr/>
            <p:nvPr/>
          </p:nvSpPr>
          <p:spPr>
            <a:xfrm>
              <a:off x="3675450" y="2747125"/>
              <a:ext cx="327650" cy="388550"/>
            </a:xfrm>
            <a:custGeom>
              <a:avLst/>
              <a:gdLst/>
              <a:ahLst/>
              <a:cxnLst/>
              <a:rect l="l" t="t" r="r" b="b"/>
              <a:pathLst>
                <a:path w="13106" h="15542" extrusionOk="0">
                  <a:moveTo>
                    <a:pt x="4340" y="1"/>
                  </a:moveTo>
                  <a:cubicBezTo>
                    <a:pt x="3941" y="1"/>
                    <a:pt x="3568" y="61"/>
                    <a:pt x="3232" y="178"/>
                  </a:cubicBezTo>
                  <a:cubicBezTo>
                    <a:pt x="0" y="1308"/>
                    <a:pt x="2317" y="7243"/>
                    <a:pt x="4021" y="9697"/>
                  </a:cubicBezTo>
                  <a:cubicBezTo>
                    <a:pt x="5725" y="12150"/>
                    <a:pt x="8139" y="15541"/>
                    <a:pt x="8139" y="15541"/>
                  </a:cubicBezTo>
                  <a:lnTo>
                    <a:pt x="12495" y="14854"/>
                  </a:lnTo>
                  <a:cubicBezTo>
                    <a:pt x="13106" y="4452"/>
                    <a:pt x="7779" y="1"/>
                    <a:pt x="4340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1722;p51">
              <a:extLst>
                <a:ext uri="{FF2B5EF4-FFF2-40B4-BE49-F238E27FC236}">
                  <a16:creationId xmlns:a16="http://schemas.microsoft.com/office/drawing/2014/main" xmlns="" id="{40813D82-77F7-4928-BEBC-80463BBB51FD}"/>
                </a:ext>
              </a:extLst>
            </p:cNvPr>
            <p:cNvSpPr/>
            <p:nvPr/>
          </p:nvSpPr>
          <p:spPr>
            <a:xfrm>
              <a:off x="3738350" y="2788625"/>
              <a:ext cx="214700" cy="318775"/>
            </a:xfrm>
            <a:custGeom>
              <a:avLst/>
              <a:gdLst/>
              <a:ahLst/>
              <a:cxnLst/>
              <a:rect l="l" t="t" r="r" b="b"/>
              <a:pathLst>
                <a:path w="8588" h="12751" extrusionOk="0">
                  <a:moveTo>
                    <a:pt x="1835" y="1"/>
                  </a:moveTo>
                  <a:cubicBezTo>
                    <a:pt x="1711" y="1"/>
                    <a:pt x="1600" y="21"/>
                    <a:pt x="1505" y="63"/>
                  </a:cubicBezTo>
                  <a:cubicBezTo>
                    <a:pt x="0" y="722"/>
                    <a:pt x="932" y="4101"/>
                    <a:pt x="2698" y="6555"/>
                  </a:cubicBezTo>
                  <a:cubicBezTo>
                    <a:pt x="4470" y="9002"/>
                    <a:pt x="6696" y="12751"/>
                    <a:pt x="6696" y="12751"/>
                  </a:cubicBezTo>
                  <a:lnTo>
                    <a:pt x="8588" y="12751"/>
                  </a:lnTo>
                  <a:cubicBezTo>
                    <a:pt x="8439" y="4537"/>
                    <a:pt x="3670" y="1"/>
                    <a:pt x="1835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1723;p51">
              <a:extLst>
                <a:ext uri="{FF2B5EF4-FFF2-40B4-BE49-F238E27FC236}">
                  <a16:creationId xmlns:a16="http://schemas.microsoft.com/office/drawing/2014/main" xmlns="" id="{4DAD305A-EC7A-4924-A7F0-FB6BFD3DC974}"/>
                </a:ext>
              </a:extLst>
            </p:cNvPr>
            <p:cNvSpPr/>
            <p:nvPr/>
          </p:nvSpPr>
          <p:spPr>
            <a:xfrm>
              <a:off x="3372875" y="2843225"/>
              <a:ext cx="332275" cy="419950"/>
            </a:xfrm>
            <a:custGeom>
              <a:avLst/>
              <a:gdLst/>
              <a:ahLst/>
              <a:cxnLst/>
              <a:rect l="l" t="t" r="r" b="b"/>
              <a:pathLst>
                <a:path w="13291" h="16798" extrusionOk="0">
                  <a:moveTo>
                    <a:pt x="4352" y="1"/>
                  </a:moveTo>
                  <a:cubicBezTo>
                    <a:pt x="3534" y="1"/>
                    <a:pt x="2677" y="345"/>
                    <a:pt x="1789" y="1139"/>
                  </a:cubicBezTo>
                  <a:cubicBezTo>
                    <a:pt x="0" y="2741"/>
                    <a:pt x="2522" y="6182"/>
                    <a:pt x="4311" y="9085"/>
                  </a:cubicBezTo>
                  <a:cubicBezTo>
                    <a:pt x="7810" y="14747"/>
                    <a:pt x="9224" y="14486"/>
                    <a:pt x="9644" y="16797"/>
                  </a:cubicBezTo>
                  <a:lnTo>
                    <a:pt x="13290" y="14242"/>
                  </a:lnTo>
                  <a:cubicBezTo>
                    <a:pt x="13290" y="14242"/>
                    <a:pt x="9618" y="1"/>
                    <a:pt x="4352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1724;p51">
              <a:extLst>
                <a:ext uri="{FF2B5EF4-FFF2-40B4-BE49-F238E27FC236}">
                  <a16:creationId xmlns:a16="http://schemas.microsoft.com/office/drawing/2014/main" xmlns="" id="{6BF01472-C4AD-4721-8C8D-53B747811B9E}"/>
                </a:ext>
              </a:extLst>
            </p:cNvPr>
            <p:cNvSpPr/>
            <p:nvPr/>
          </p:nvSpPr>
          <p:spPr>
            <a:xfrm>
              <a:off x="3408500" y="2894750"/>
              <a:ext cx="270650" cy="331925"/>
            </a:xfrm>
            <a:custGeom>
              <a:avLst/>
              <a:gdLst/>
              <a:ahLst/>
              <a:cxnLst/>
              <a:rect l="l" t="t" r="r" b="b"/>
              <a:pathLst>
                <a:path w="10826" h="13277" extrusionOk="0">
                  <a:moveTo>
                    <a:pt x="3648" y="1"/>
                  </a:moveTo>
                  <a:cubicBezTo>
                    <a:pt x="3311" y="1"/>
                    <a:pt x="2967" y="97"/>
                    <a:pt x="2619" y="305"/>
                  </a:cubicBezTo>
                  <a:cubicBezTo>
                    <a:pt x="1" y="1867"/>
                    <a:pt x="4414" y="6728"/>
                    <a:pt x="5805" y="8381"/>
                  </a:cubicBezTo>
                  <a:cubicBezTo>
                    <a:pt x="7197" y="10028"/>
                    <a:pt x="9383" y="13277"/>
                    <a:pt x="9383" y="13277"/>
                  </a:cubicBezTo>
                  <a:lnTo>
                    <a:pt x="10826" y="12090"/>
                  </a:lnTo>
                  <a:cubicBezTo>
                    <a:pt x="9296" y="7925"/>
                    <a:pt x="6711" y="1"/>
                    <a:pt x="3648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1725;p51">
              <a:extLst>
                <a:ext uri="{FF2B5EF4-FFF2-40B4-BE49-F238E27FC236}">
                  <a16:creationId xmlns:a16="http://schemas.microsoft.com/office/drawing/2014/main" xmlns="" id="{44CB9F31-0916-4E76-BAA2-B20A30F51666}"/>
                </a:ext>
              </a:extLst>
            </p:cNvPr>
            <p:cNvSpPr/>
            <p:nvPr/>
          </p:nvSpPr>
          <p:spPr>
            <a:xfrm>
              <a:off x="3493425" y="3092025"/>
              <a:ext cx="830775" cy="553650"/>
            </a:xfrm>
            <a:custGeom>
              <a:avLst/>
              <a:gdLst/>
              <a:ahLst/>
              <a:cxnLst/>
              <a:rect l="l" t="t" r="r" b="b"/>
              <a:pathLst>
                <a:path w="33231" h="22146" extrusionOk="0">
                  <a:moveTo>
                    <a:pt x="18284" y="0"/>
                  </a:moveTo>
                  <a:cubicBezTo>
                    <a:pt x="16376" y="0"/>
                    <a:pt x="14152" y="391"/>
                    <a:pt x="11586" y="1393"/>
                  </a:cubicBezTo>
                  <a:cubicBezTo>
                    <a:pt x="0" y="5920"/>
                    <a:pt x="1289" y="15654"/>
                    <a:pt x="2834" y="17301"/>
                  </a:cubicBezTo>
                  <a:cubicBezTo>
                    <a:pt x="2834" y="17301"/>
                    <a:pt x="5691" y="22145"/>
                    <a:pt x="12322" y="22145"/>
                  </a:cubicBezTo>
                  <a:cubicBezTo>
                    <a:pt x="14625" y="22145"/>
                    <a:pt x="17383" y="21561"/>
                    <a:pt x="20634" y="19988"/>
                  </a:cubicBezTo>
                  <a:cubicBezTo>
                    <a:pt x="33231" y="13888"/>
                    <a:pt x="27790" y="4823"/>
                    <a:pt x="27790" y="4823"/>
                  </a:cubicBezTo>
                  <a:cubicBezTo>
                    <a:pt x="27790" y="4823"/>
                    <a:pt x="24991" y="0"/>
                    <a:pt x="18284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1726;p51">
              <a:extLst>
                <a:ext uri="{FF2B5EF4-FFF2-40B4-BE49-F238E27FC236}">
                  <a16:creationId xmlns:a16="http://schemas.microsoft.com/office/drawing/2014/main" xmlns="" id="{A1D9D304-ED28-44FB-B1AF-3CF293E3095C}"/>
                </a:ext>
              </a:extLst>
            </p:cNvPr>
            <p:cNvSpPr/>
            <p:nvPr/>
          </p:nvSpPr>
          <p:spPr>
            <a:xfrm>
              <a:off x="3705125" y="3104250"/>
              <a:ext cx="242400" cy="201150"/>
            </a:xfrm>
            <a:custGeom>
              <a:avLst/>
              <a:gdLst/>
              <a:ahLst/>
              <a:cxnLst/>
              <a:rect l="l" t="t" r="r" b="b"/>
              <a:pathLst>
                <a:path w="9696" h="8046" extrusionOk="0">
                  <a:moveTo>
                    <a:pt x="5958" y="1"/>
                  </a:moveTo>
                  <a:cubicBezTo>
                    <a:pt x="4992" y="239"/>
                    <a:pt x="4050" y="540"/>
                    <a:pt x="3124" y="904"/>
                  </a:cubicBezTo>
                  <a:cubicBezTo>
                    <a:pt x="2045" y="1319"/>
                    <a:pt x="1000" y="1830"/>
                    <a:pt x="0" y="2420"/>
                  </a:cubicBezTo>
                  <a:cubicBezTo>
                    <a:pt x="759" y="3829"/>
                    <a:pt x="3238" y="8046"/>
                    <a:pt x="5780" y="8046"/>
                  </a:cubicBezTo>
                  <a:cubicBezTo>
                    <a:pt x="6148" y="8046"/>
                    <a:pt x="6518" y="7957"/>
                    <a:pt x="6884" y="7759"/>
                  </a:cubicBezTo>
                  <a:cubicBezTo>
                    <a:pt x="9695" y="6237"/>
                    <a:pt x="6969" y="1557"/>
                    <a:pt x="5958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" name="Google Shape;1727;p51">
              <a:extLst>
                <a:ext uri="{FF2B5EF4-FFF2-40B4-BE49-F238E27FC236}">
                  <a16:creationId xmlns:a16="http://schemas.microsoft.com/office/drawing/2014/main" xmlns="" id="{B03F1369-447D-4D60-B68F-0461EDDDB0FE}"/>
                </a:ext>
              </a:extLst>
            </p:cNvPr>
            <p:cNvSpPr/>
            <p:nvPr/>
          </p:nvSpPr>
          <p:spPr>
            <a:xfrm>
              <a:off x="3752550" y="3153425"/>
              <a:ext cx="27825" cy="43300"/>
            </a:xfrm>
            <a:custGeom>
              <a:avLst/>
              <a:gdLst/>
              <a:ahLst/>
              <a:cxnLst/>
              <a:rect l="l" t="t" r="r" b="b"/>
              <a:pathLst>
                <a:path w="1113" h="1732" extrusionOk="0">
                  <a:moveTo>
                    <a:pt x="179" y="1"/>
                  </a:moveTo>
                  <a:cubicBezTo>
                    <a:pt x="90" y="1"/>
                    <a:pt x="0" y="79"/>
                    <a:pt x="40" y="186"/>
                  </a:cubicBezTo>
                  <a:cubicBezTo>
                    <a:pt x="239" y="703"/>
                    <a:pt x="545" y="1158"/>
                    <a:pt x="795" y="1646"/>
                  </a:cubicBezTo>
                  <a:cubicBezTo>
                    <a:pt x="824" y="1706"/>
                    <a:pt x="878" y="1731"/>
                    <a:pt x="931" y="1731"/>
                  </a:cubicBezTo>
                  <a:cubicBezTo>
                    <a:pt x="1023" y="1731"/>
                    <a:pt x="1113" y="1654"/>
                    <a:pt x="1062" y="1550"/>
                  </a:cubicBezTo>
                  <a:cubicBezTo>
                    <a:pt x="812" y="1061"/>
                    <a:pt x="500" y="601"/>
                    <a:pt x="307" y="90"/>
                  </a:cubicBezTo>
                  <a:cubicBezTo>
                    <a:pt x="282" y="27"/>
                    <a:pt x="231" y="1"/>
                    <a:pt x="17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1728;p51">
              <a:extLst>
                <a:ext uri="{FF2B5EF4-FFF2-40B4-BE49-F238E27FC236}">
                  <a16:creationId xmlns:a16="http://schemas.microsoft.com/office/drawing/2014/main" xmlns="" id="{1C918DC9-BD93-46BB-A042-1757A5C78410}"/>
                </a:ext>
              </a:extLst>
            </p:cNvPr>
            <p:cNvSpPr/>
            <p:nvPr/>
          </p:nvSpPr>
          <p:spPr>
            <a:xfrm>
              <a:off x="3809250" y="3134475"/>
              <a:ext cx="18275" cy="30450"/>
            </a:xfrm>
            <a:custGeom>
              <a:avLst/>
              <a:gdLst/>
              <a:ahLst/>
              <a:cxnLst/>
              <a:rect l="l" t="t" r="r" b="b"/>
              <a:pathLst>
                <a:path w="731" h="1218" extrusionOk="0">
                  <a:moveTo>
                    <a:pt x="182" y="1"/>
                  </a:moveTo>
                  <a:cubicBezTo>
                    <a:pt x="95" y="1"/>
                    <a:pt x="0" y="81"/>
                    <a:pt x="32" y="189"/>
                  </a:cubicBezTo>
                  <a:cubicBezTo>
                    <a:pt x="135" y="513"/>
                    <a:pt x="260" y="831"/>
                    <a:pt x="413" y="1132"/>
                  </a:cubicBezTo>
                  <a:cubicBezTo>
                    <a:pt x="442" y="1192"/>
                    <a:pt x="496" y="1217"/>
                    <a:pt x="549" y="1217"/>
                  </a:cubicBezTo>
                  <a:cubicBezTo>
                    <a:pt x="641" y="1217"/>
                    <a:pt x="730" y="1140"/>
                    <a:pt x="680" y="1035"/>
                  </a:cubicBezTo>
                  <a:cubicBezTo>
                    <a:pt x="526" y="734"/>
                    <a:pt x="396" y="416"/>
                    <a:pt x="299" y="93"/>
                  </a:cubicBezTo>
                  <a:cubicBezTo>
                    <a:pt x="281" y="28"/>
                    <a:pt x="233" y="1"/>
                    <a:pt x="182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1729;p51">
              <a:extLst>
                <a:ext uri="{FF2B5EF4-FFF2-40B4-BE49-F238E27FC236}">
                  <a16:creationId xmlns:a16="http://schemas.microsoft.com/office/drawing/2014/main" xmlns="" id="{3AE1D027-00A3-4B7D-B559-9885512C5E0C}"/>
                </a:ext>
              </a:extLst>
            </p:cNvPr>
            <p:cNvSpPr/>
            <p:nvPr/>
          </p:nvSpPr>
          <p:spPr>
            <a:xfrm>
              <a:off x="3859650" y="3135550"/>
              <a:ext cx="20650" cy="35425"/>
            </a:xfrm>
            <a:custGeom>
              <a:avLst/>
              <a:gdLst/>
              <a:ahLst/>
              <a:cxnLst/>
              <a:rect l="l" t="t" r="r" b="b"/>
              <a:pathLst>
                <a:path w="826" h="1417" extrusionOk="0">
                  <a:moveTo>
                    <a:pt x="190" y="1"/>
                  </a:moveTo>
                  <a:cubicBezTo>
                    <a:pt x="97" y="1"/>
                    <a:pt x="1" y="113"/>
                    <a:pt x="61" y="226"/>
                  </a:cubicBezTo>
                  <a:cubicBezTo>
                    <a:pt x="254" y="578"/>
                    <a:pt x="379" y="953"/>
                    <a:pt x="515" y="1327"/>
                  </a:cubicBezTo>
                  <a:cubicBezTo>
                    <a:pt x="538" y="1390"/>
                    <a:pt x="590" y="1417"/>
                    <a:pt x="642" y="1417"/>
                  </a:cubicBezTo>
                  <a:cubicBezTo>
                    <a:pt x="732" y="1417"/>
                    <a:pt x="825" y="1339"/>
                    <a:pt x="782" y="1231"/>
                  </a:cubicBezTo>
                  <a:cubicBezTo>
                    <a:pt x="635" y="833"/>
                    <a:pt x="498" y="436"/>
                    <a:pt x="294" y="67"/>
                  </a:cubicBezTo>
                  <a:cubicBezTo>
                    <a:pt x="267" y="20"/>
                    <a:pt x="229" y="1"/>
                    <a:pt x="190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1730;p51">
              <a:extLst>
                <a:ext uri="{FF2B5EF4-FFF2-40B4-BE49-F238E27FC236}">
                  <a16:creationId xmlns:a16="http://schemas.microsoft.com/office/drawing/2014/main" xmlns="" id="{784DB0F6-D152-4016-AE72-2667906AAFF7}"/>
                </a:ext>
              </a:extLst>
            </p:cNvPr>
            <p:cNvSpPr/>
            <p:nvPr/>
          </p:nvSpPr>
          <p:spPr>
            <a:xfrm>
              <a:off x="3751725" y="3208875"/>
              <a:ext cx="25125" cy="39700"/>
            </a:xfrm>
            <a:custGeom>
              <a:avLst/>
              <a:gdLst/>
              <a:ahLst/>
              <a:cxnLst/>
              <a:rect l="l" t="t" r="r" b="b"/>
              <a:pathLst>
                <a:path w="1005" h="1588" extrusionOk="0">
                  <a:moveTo>
                    <a:pt x="152" y="0"/>
                  </a:moveTo>
                  <a:cubicBezTo>
                    <a:pt x="75" y="0"/>
                    <a:pt x="1" y="52"/>
                    <a:pt x="16" y="149"/>
                  </a:cubicBezTo>
                  <a:cubicBezTo>
                    <a:pt x="96" y="661"/>
                    <a:pt x="453" y="1058"/>
                    <a:pt x="686" y="1507"/>
                  </a:cubicBezTo>
                  <a:cubicBezTo>
                    <a:pt x="717" y="1564"/>
                    <a:pt x="770" y="1588"/>
                    <a:pt x="822" y="1588"/>
                  </a:cubicBezTo>
                  <a:cubicBezTo>
                    <a:pt x="915" y="1588"/>
                    <a:pt x="1004" y="1510"/>
                    <a:pt x="953" y="1405"/>
                  </a:cubicBezTo>
                  <a:cubicBezTo>
                    <a:pt x="737" y="990"/>
                    <a:pt x="374" y="592"/>
                    <a:pt x="300" y="121"/>
                  </a:cubicBezTo>
                  <a:cubicBezTo>
                    <a:pt x="287" y="39"/>
                    <a:pt x="219" y="0"/>
                    <a:pt x="152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1731;p51">
              <a:extLst>
                <a:ext uri="{FF2B5EF4-FFF2-40B4-BE49-F238E27FC236}">
                  <a16:creationId xmlns:a16="http://schemas.microsoft.com/office/drawing/2014/main" xmlns="" id="{0860519D-C49F-4BEB-847C-5BA09FE21C18}"/>
                </a:ext>
              </a:extLst>
            </p:cNvPr>
            <p:cNvSpPr/>
            <p:nvPr/>
          </p:nvSpPr>
          <p:spPr>
            <a:xfrm>
              <a:off x="3787900" y="3207600"/>
              <a:ext cx="33700" cy="45900"/>
            </a:xfrm>
            <a:custGeom>
              <a:avLst/>
              <a:gdLst/>
              <a:ahLst/>
              <a:cxnLst/>
              <a:rect l="l" t="t" r="r" b="b"/>
              <a:pathLst>
                <a:path w="1348" h="1836" extrusionOk="0">
                  <a:moveTo>
                    <a:pt x="182" y="1"/>
                  </a:moveTo>
                  <a:cubicBezTo>
                    <a:pt x="93" y="1"/>
                    <a:pt x="1" y="81"/>
                    <a:pt x="40" y="189"/>
                  </a:cubicBezTo>
                  <a:cubicBezTo>
                    <a:pt x="256" y="785"/>
                    <a:pt x="705" y="1251"/>
                    <a:pt x="1045" y="1774"/>
                  </a:cubicBezTo>
                  <a:cubicBezTo>
                    <a:pt x="1075" y="1818"/>
                    <a:pt x="1114" y="1836"/>
                    <a:pt x="1154" y="1836"/>
                  </a:cubicBezTo>
                  <a:cubicBezTo>
                    <a:pt x="1251" y="1836"/>
                    <a:pt x="1347" y="1724"/>
                    <a:pt x="1278" y="1615"/>
                  </a:cubicBezTo>
                  <a:cubicBezTo>
                    <a:pt x="949" y="1109"/>
                    <a:pt x="512" y="666"/>
                    <a:pt x="307" y="92"/>
                  </a:cubicBezTo>
                  <a:cubicBezTo>
                    <a:pt x="284" y="28"/>
                    <a:pt x="234" y="1"/>
                    <a:pt x="182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1732;p51">
              <a:extLst>
                <a:ext uri="{FF2B5EF4-FFF2-40B4-BE49-F238E27FC236}">
                  <a16:creationId xmlns:a16="http://schemas.microsoft.com/office/drawing/2014/main" xmlns="" id="{C0BB252A-D677-4201-94D0-CB5698EF8FC8}"/>
                </a:ext>
              </a:extLst>
            </p:cNvPr>
            <p:cNvSpPr/>
            <p:nvPr/>
          </p:nvSpPr>
          <p:spPr>
            <a:xfrm>
              <a:off x="3804950" y="3176875"/>
              <a:ext cx="23525" cy="31725"/>
            </a:xfrm>
            <a:custGeom>
              <a:avLst/>
              <a:gdLst/>
              <a:ahLst/>
              <a:cxnLst/>
              <a:rect l="l" t="t" r="r" b="b"/>
              <a:pathLst>
                <a:path w="941" h="1269" extrusionOk="0">
                  <a:moveTo>
                    <a:pt x="200" y="0"/>
                  </a:moveTo>
                  <a:cubicBezTo>
                    <a:pt x="90" y="0"/>
                    <a:pt x="0" y="154"/>
                    <a:pt x="108" y="248"/>
                  </a:cubicBezTo>
                  <a:cubicBezTo>
                    <a:pt x="380" y="492"/>
                    <a:pt x="494" y="856"/>
                    <a:pt x="630" y="1179"/>
                  </a:cubicBezTo>
                  <a:cubicBezTo>
                    <a:pt x="657" y="1242"/>
                    <a:pt x="710" y="1269"/>
                    <a:pt x="762" y="1269"/>
                  </a:cubicBezTo>
                  <a:cubicBezTo>
                    <a:pt x="852" y="1269"/>
                    <a:pt x="940" y="1191"/>
                    <a:pt x="897" y="1083"/>
                  </a:cubicBezTo>
                  <a:cubicBezTo>
                    <a:pt x="738" y="708"/>
                    <a:pt x="602" y="311"/>
                    <a:pt x="290" y="38"/>
                  </a:cubicBezTo>
                  <a:cubicBezTo>
                    <a:pt x="261" y="11"/>
                    <a:pt x="230" y="0"/>
                    <a:pt x="200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" name="Google Shape;1733;p51">
              <a:extLst>
                <a:ext uri="{FF2B5EF4-FFF2-40B4-BE49-F238E27FC236}">
                  <a16:creationId xmlns:a16="http://schemas.microsoft.com/office/drawing/2014/main" xmlns="" id="{09F7166A-8A84-4B6B-A25F-5B4CA5645CE9}"/>
                </a:ext>
              </a:extLst>
            </p:cNvPr>
            <p:cNvSpPr/>
            <p:nvPr/>
          </p:nvSpPr>
          <p:spPr>
            <a:xfrm>
              <a:off x="3842225" y="3178125"/>
              <a:ext cx="27525" cy="43450"/>
            </a:xfrm>
            <a:custGeom>
              <a:avLst/>
              <a:gdLst/>
              <a:ahLst/>
              <a:cxnLst/>
              <a:rect l="l" t="t" r="r" b="b"/>
              <a:pathLst>
                <a:path w="1101" h="1738" extrusionOk="0">
                  <a:moveTo>
                    <a:pt x="181" y="1"/>
                  </a:moveTo>
                  <a:cubicBezTo>
                    <a:pt x="94" y="1"/>
                    <a:pt x="1" y="79"/>
                    <a:pt x="37" y="187"/>
                  </a:cubicBezTo>
                  <a:cubicBezTo>
                    <a:pt x="105" y="363"/>
                    <a:pt x="184" y="533"/>
                    <a:pt x="287" y="692"/>
                  </a:cubicBezTo>
                  <a:cubicBezTo>
                    <a:pt x="468" y="1005"/>
                    <a:pt x="639" y="1323"/>
                    <a:pt x="792" y="1652"/>
                  </a:cubicBezTo>
                  <a:cubicBezTo>
                    <a:pt x="817" y="1712"/>
                    <a:pt x="867" y="1737"/>
                    <a:pt x="919" y="1737"/>
                  </a:cubicBezTo>
                  <a:cubicBezTo>
                    <a:pt x="1009" y="1737"/>
                    <a:pt x="1100" y="1658"/>
                    <a:pt x="1053" y="1550"/>
                  </a:cubicBezTo>
                  <a:cubicBezTo>
                    <a:pt x="945" y="1306"/>
                    <a:pt x="820" y="1067"/>
                    <a:pt x="690" y="828"/>
                  </a:cubicBezTo>
                  <a:cubicBezTo>
                    <a:pt x="559" y="590"/>
                    <a:pt x="383" y="346"/>
                    <a:pt x="298" y="90"/>
                  </a:cubicBezTo>
                  <a:cubicBezTo>
                    <a:pt x="279" y="27"/>
                    <a:pt x="231" y="1"/>
                    <a:pt x="181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" name="Google Shape;1734;p51">
              <a:extLst>
                <a:ext uri="{FF2B5EF4-FFF2-40B4-BE49-F238E27FC236}">
                  <a16:creationId xmlns:a16="http://schemas.microsoft.com/office/drawing/2014/main" xmlns="" id="{E9C06FAC-676B-4FDB-AB9E-73039909330E}"/>
                </a:ext>
              </a:extLst>
            </p:cNvPr>
            <p:cNvSpPr/>
            <p:nvPr/>
          </p:nvSpPr>
          <p:spPr>
            <a:xfrm>
              <a:off x="3885400" y="3201800"/>
              <a:ext cx="15250" cy="38625"/>
            </a:xfrm>
            <a:custGeom>
              <a:avLst/>
              <a:gdLst/>
              <a:ahLst/>
              <a:cxnLst/>
              <a:rect l="l" t="t" r="r" b="b"/>
              <a:pathLst>
                <a:path w="610" h="1545" extrusionOk="0">
                  <a:moveTo>
                    <a:pt x="180" y="1"/>
                  </a:moveTo>
                  <a:cubicBezTo>
                    <a:pt x="89" y="1"/>
                    <a:pt x="1" y="78"/>
                    <a:pt x="48" y="182"/>
                  </a:cubicBezTo>
                  <a:cubicBezTo>
                    <a:pt x="229" y="574"/>
                    <a:pt x="320" y="995"/>
                    <a:pt x="326" y="1421"/>
                  </a:cubicBezTo>
                  <a:cubicBezTo>
                    <a:pt x="326" y="1505"/>
                    <a:pt x="387" y="1544"/>
                    <a:pt x="453" y="1544"/>
                  </a:cubicBezTo>
                  <a:cubicBezTo>
                    <a:pt x="528" y="1544"/>
                    <a:pt x="610" y="1492"/>
                    <a:pt x="610" y="1398"/>
                  </a:cubicBezTo>
                  <a:cubicBezTo>
                    <a:pt x="604" y="944"/>
                    <a:pt x="508" y="495"/>
                    <a:pt x="314" y="86"/>
                  </a:cubicBezTo>
                  <a:cubicBezTo>
                    <a:pt x="286" y="26"/>
                    <a:pt x="232" y="1"/>
                    <a:pt x="180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" name="Google Shape;1735;p51">
              <a:extLst>
                <a:ext uri="{FF2B5EF4-FFF2-40B4-BE49-F238E27FC236}">
                  <a16:creationId xmlns:a16="http://schemas.microsoft.com/office/drawing/2014/main" xmlns="" id="{2659A768-8105-41C9-8D48-7DDC93D6FF6F}"/>
                </a:ext>
              </a:extLst>
            </p:cNvPr>
            <p:cNvSpPr/>
            <p:nvPr/>
          </p:nvSpPr>
          <p:spPr>
            <a:xfrm>
              <a:off x="3835850" y="3222650"/>
              <a:ext cx="25725" cy="38925"/>
            </a:xfrm>
            <a:custGeom>
              <a:avLst/>
              <a:gdLst/>
              <a:ahLst/>
              <a:cxnLst/>
              <a:rect l="l" t="t" r="r" b="b"/>
              <a:pathLst>
                <a:path w="1029" h="1557" extrusionOk="0">
                  <a:moveTo>
                    <a:pt x="194" y="1"/>
                  </a:moveTo>
                  <a:cubicBezTo>
                    <a:pt x="91" y="1"/>
                    <a:pt x="1" y="155"/>
                    <a:pt x="99" y="257"/>
                  </a:cubicBezTo>
                  <a:cubicBezTo>
                    <a:pt x="411" y="592"/>
                    <a:pt x="525" y="1064"/>
                    <a:pt x="712" y="1467"/>
                  </a:cubicBezTo>
                  <a:cubicBezTo>
                    <a:pt x="741" y="1530"/>
                    <a:pt x="796" y="1556"/>
                    <a:pt x="850" y="1556"/>
                  </a:cubicBezTo>
                  <a:cubicBezTo>
                    <a:pt x="942" y="1556"/>
                    <a:pt x="1029" y="1480"/>
                    <a:pt x="979" y="1376"/>
                  </a:cubicBezTo>
                  <a:cubicBezTo>
                    <a:pt x="757" y="916"/>
                    <a:pt x="632" y="422"/>
                    <a:pt x="280" y="41"/>
                  </a:cubicBezTo>
                  <a:cubicBezTo>
                    <a:pt x="253" y="13"/>
                    <a:pt x="223" y="1"/>
                    <a:pt x="194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" name="Google Shape;1736;p51">
              <a:extLst>
                <a:ext uri="{FF2B5EF4-FFF2-40B4-BE49-F238E27FC236}">
                  <a16:creationId xmlns:a16="http://schemas.microsoft.com/office/drawing/2014/main" xmlns="" id="{B1DBA1F2-3FA8-43A1-8508-3A2D5744220A}"/>
                </a:ext>
              </a:extLst>
            </p:cNvPr>
            <p:cNvSpPr/>
            <p:nvPr/>
          </p:nvSpPr>
          <p:spPr>
            <a:xfrm>
              <a:off x="3814375" y="3272400"/>
              <a:ext cx="20425" cy="18975"/>
            </a:xfrm>
            <a:custGeom>
              <a:avLst/>
              <a:gdLst/>
              <a:ahLst/>
              <a:cxnLst/>
              <a:rect l="l" t="t" r="r" b="b"/>
              <a:pathLst>
                <a:path w="817" h="759" extrusionOk="0">
                  <a:moveTo>
                    <a:pt x="205" y="1"/>
                  </a:moveTo>
                  <a:cubicBezTo>
                    <a:pt x="100" y="1"/>
                    <a:pt x="1" y="114"/>
                    <a:pt x="83" y="221"/>
                  </a:cubicBezTo>
                  <a:cubicBezTo>
                    <a:pt x="219" y="397"/>
                    <a:pt x="373" y="562"/>
                    <a:pt x="532" y="721"/>
                  </a:cubicBezTo>
                  <a:cubicBezTo>
                    <a:pt x="559" y="747"/>
                    <a:pt x="589" y="758"/>
                    <a:pt x="618" y="758"/>
                  </a:cubicBezTo>
                  <a:cubicBezTo>
                    <a:pt x="725" y="758"/>
                    <a:pt x="816" y="603"/>
                    <a:pt x="713" y="505"/>
                  </a:cubicBezTo>
                  <a:cubicBezTo>
                    <a:pt x="571" y="363"/>
                    <a:pt x="435" y="215"/>
                    <a:pt x="316" y="56"/>
                  </a:cubicBezTo>
                  <a:cubicBezTo>
                    <a:pt x="285" y="17"/>
                    <a:pt x="244" y="1"/>
                    <a:pt x="20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" name="Google Shape;1737;p51">
              <a:extLst>
                <a:ext uri="{FF2B5EF4-FFF2-40B4-BE49-F238E27FC236}">
                  <a16:creationId xmlns:a16="http://schemas.microsoft.com/office/drawing/2014/main" xmlns="" id="{7AE5F727-65CD-4414-8267-9C967B740B1E}"/>
                </a:ext>
              </a:extLst>
            </p:cNvPr>
            <p:cNvSpPr/>
            <p:nvPr/>
          </p:nvSpPr>
          <p:spPr>
            <a:xfrm>
              <a:off x="3882350" y="3257250"/>
              <a:ext cx="10425" cy="21025"/>
            </a:xfrm>
            <a:custGeom>
              <a:avLst/>
              <a:gdLst/>
              <a:ahLst/>
              <a:cxnLst/>
              <a:rect l="l" t="t" r="r" b="b"/>
              <a:pathLst>
                <a:path w="417" h="841" extrusionOk="0">
                  <a:moveTo>
                    <a:pt x="150" y="1"/>
                  </a:moveTo>
                  <a:cubicBezTo>
                    <a:pt x="72" y="1"/>
                    <a:pt x="1" y="51"/>
                    <a:pt x="22" y="145"/>
                  </a:cubicBezTo>
                  <a:cubicBezTo>
                    <a:pt x="67" y="344"/>
                    <a:pt x="79" y="549"/>
                    <a:pt x="124" y="747"/>
                  </a:cubicBezTo>
                  <a:cubicBezTo>
                    <a:pt x="141" y="813"/>
                    <a:pt x="188" y="841"/>
                    <a:pt x="238" y="841"/>
                  </a:cubicBezTo>
                  <a:cubicBezTo>
                    <a:pt x="322" y="841"/>
                    <a:pt x="416" y="761"/>
                    <a:pt x="391" y="651"/>
                  </a:cubicBezTo>
                  <a:cubicBezTo>
                    <a:pt x="351" y="475"/>
                    <a:pt x="346" y="293"/>
                    <a:pt x="306" y="117"/>
                  </a:cubicBezTo>
                  <a:cubicBezTo>
                    <a:pt x="287" y="38"/>
                    <a:pt x="217" y="1"/>
                    <a:pt x="150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1738;p51">
              <a:extLst>
                <a:ext uri="{FF2B5EF4-FFF2-40B4-BE49-F238E27FC236}">
                  <a16:creationId xmlns:a16="http://schemas.microsoft.com/office/drawing/2014/main" xmlns="" id="{3A89D48F-BA0F-44B7-AEC8-7D3FAF590724}"/>
                </a:ext>
              </a:extLst>
            </p:cNvPr>
            <p:cNvSpPr/>
            <p:nvPr/>
          </p:nvSpPr>
          <p:spPr>
            <a:xfrm>
              <a:off x="3655600" y="3324975"/>
              <a:ext cx="32200" cy="20000"/>
            </a:xfrm>
            <a:custGeom>
              <a:avLst/>
              <a:gdLst/>
              <a:ahLst/>
              <a:cxnLst/>
              <a:rect l="l" t="t" r="r" b="b"/>
              <a:pathLst>
                <a:path w="1288" h="800" extrusionOk="0">
                  <a:moveTo>
                    <a:pt x="966" y="1"/>
                  </a:moveTo>
                  <a:cubicBezTo>
                    <a:pt x="935" y="1"/>
                    <a:pt x="904" y="4"/>
                    <a:pt x="873" y="11"/>
                  </a:cubicBezTo>
                  <a:cubicBezTo>
                    <a:pt x="645" y="62"/>
                    <a:pt x="435" y="153"/>
                    <a:pt x="242" y="284"/>
                  </a:cubicBezTo>
                  <a:cubicBezTo>
                    <a:pt x="0" y="456"/>
                    <a:pt x="174" y="800"/>
                    <a:pt x="407" y="800"/>
                  </a:cubicBezTo>
                  <a:cubicBezTo>
                    <a:pt x="458" y="800"/>
                    <a:pt x="512" y="783"/>
                    <a:pt x="566" y="744"/>
                  </a:cubicBezTo>
                  <a:cubicBezTo>
                    <a:pt x="719" y="647"/>
                    <a:pt x="890" y="579"/>
                    <a:pt x="1071" y="545"/>
                  </a:cubicBezTo>
                  <a:cubicBezTo>
                    <a:pt x="1219" y="505"/>
                    <a:pt x="1287" y="318"/>
                    <a:pt x="1236" y="182"/>
                  </a:cubicBezTo>
                  <a:cubicBezTo>
                    <a:pt x="1191" y="55"/>
                    <a:pt x="1085" y="1"/>
                    <a:pt x="966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" name="Google Shape;1739;p51">
              <a:extLst>
                <a:ext uri="{FF2B5EF4-FFF2-40B4-BE49-F238E27FC236}">
                  <a16:creationId xmlns:a16="http://schemas.microsoft.com/office/drawing/2014/main" xmlns="" id="{25CE45D0-4B96-439B-B661-74C1D2CA520A}"/>
                </a:ext>
              </a:extLst>
            </p:cNvPr>
            <p:cNvSpPr/>
            <p:nvPr/>
          </p:nvSpPr>
          <p:spPr>
            <a:xfrm>
              <a:off x="3888000" y="3510900"/>
              <a:ext cx="19625" cy="26450"/>
            </a:xfrm>
            <a:custGeom>
              <a:avLst/>
              <a:gdLst/>
              <a:ahLst/>
              <a:cxnLst/>
              <a:rect l="l" t="t" r="r" b="b"/>
              <a:pathLst>
                <a:path w="785" h="1058" extrusionOk="0">
                  <a:moveTo>
                    <a:pt x="642" y="1"/>
                  </a:moveTo>
                  <a:lnTo>
                    <a:pt x="0" y="961"/>
                  </a:lnTo>
                  <a:lnTo>
                    <a:pt x="148" y="1057"/>
                  </a:lnTo>
                  <a:lnTo>
                    <a:pt x="784" y="98"/>
                  </a:lnTo>
                  <a:lnTo>
                    <a:pt x="6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" name="Google Shape;1740;p51">
              <a:extLst>
                <a:ext uri="{FF2B5EF4-FFF2-40B4-BE49-F238E27FC236}">
                  <a16:creationId xmlns:a16="http://schemas.microsoft.com/office/drawing/2014/main" xmlns="" id="{C3499F4E-018D-4168-B3BD-EEEBC6111E96}"/>
                </a:ext>
              </a:extLst>
            </p:cNvPr>
            <p:cNvSpPr/>
            <p:nvPr/>
          </p:nvSpPr>
          <p:spPr>
            <a:xfrm>
              <a:off x="3864850" y="3494150"/>
              <a:ext cx="29975" cy="27425"/>
            </a:xfrm>
            <a:custGeom>
              <a:avLst/>
              <a:gdLst/>
              <a:ahLst/>
              <a:cxnLst/>
              <a:rect l="l" t="t" r="r" b="b"/>
              <a:pathLst>
                <a:path w="1199" h="1097" extrusionOk="0">
                  <a:moveTo>
                    <a:pt x="1080" y="1"/>
                  </a:moveTo>
                  <a:lnTo>
                    <a:pt x="1" y="966"/>
                  </a:lnTo>
                  <a:lnTo>
                    <a:pt x="120" y="1097"/>
                  </a:lnTo>
                  <a:lnTo>
                    <a:pt x="1199" y="131"/>
                  </a:lnTo>
                  <a:lnTo>
                    <a:pt x="10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" name="Google Shape;1741;p51">
              <a:extLst>
                <a:ext uri="{FF2B5EF4-FFF2-40B4-BE49-F238E27FC236}">
                  <a16:creationId xmlns:a16="http://schemas.microsoft.com/office/drawing/2014/main" xmlns="" id="{F3C7FE66-54D9-40F8-8D88-314F302E4929}"/>
                </a:ext>
              </a:extLst>
            </p:cNvPr>
            <p:cNvSpPr/>
            <p:nvPr/>
          </p:nvSpPr>
          <p:spPr>
            <a:xfrm>
              <a:off x="3852350" y="3479400"/>
              <a:ext cx="30975" cy="17775"/>
            </a:xfrm>
            <a:custGeom>
              <a:avLst/>
              <a:gdLst/>
              <a:ahLst/>
              <a:cxnLst/>
              <a:rect l="l" t="t" r="r" b="b"/>
              <a:pathLst>
                <a:path w="1239" h="711" extrusionOk="0">
                  <a:moveTo>
                    <a:pt x="1165" y="0"/>
                  </a:moveTo>
                  <a:lnTo>
                    <a:pt x="1" y="551"/>
                  </a:lnTo>
                  <a:lnTo>
                    <a:pt x="75" y="710"/>
                  </a:lnTo>
                  <a:lnTo>
                    <a:pt x="1239" y="159"/>
                  </a:lnTo>
                  <a:lnTo>
                    <a:pt x="11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" name="Google Shape;1742;p51">
              <a:extLst>
                <a:ext uri="{FF2B5EF4-FFF2-40B4-BE49-F238E27FC236}">
                  <a16:creationId xmlns:a16="http://schemas.microsoft.com/office/drawing/2014/main" xmlns="" id="{3C56EE3E-BA15-499F-A824-67611326D807}"/>
                </a:ext>
              </a:extLst>
            </p:cNvPr>
            <p:cNvSpPr/>
            <p:nvPr/>
          </p:nvSpPr>
          <p:spPr>
            <a:xfrm>
              <a:off x="4013225" y="3460800"/>
              <a:ext cx="28850" cy="12375"/>
            </a:xfrm>
            <a:custGeom>
              <a:avLst/>
              <a:gdLst/>
              <a:ahLst/>
              <a:cxnLst/>
              <a:rect l="l" t="t" r="r" b="b"/>
              <a:pathLst>
                <a:path w="1154" h="495" extrusionOk="0">
                  <a:moveTo>
                    <a:pt x="52" y="0"/>
                  </a:moveTo>
                  <a:lnTo>
                    <a:pt x="1" y="170"/>
                  </a:lnTo>
                  <a:lnTo>
                    <a:pt x="1108" y="494"/>
                  </a:lnTo>
                  <a:lnTo>
                    <a:pt x="1154" y="32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" name="Google Shape;1743;p51">
              <a:extLst>
                <a:ext uri="{FF2B5EF4-FFF2-40B4-BE49-F238E27FC236}">
                  <a16:creationId xmlns:a16="http://schemas.microsoft.com/office/drawing/2014/main" xmlns="" id="{A59FD2CD-5E9C-458F-AD04-B203CAEBF5B8}"/>
                </a:ext>
              </a:extLst>
            </p:cNvPr>
            <p:cNvSpPr/>
            <p:nvPr/>
          </p:nvSpPr>
          <p:spPr>
            <a:xfrm>
              <a:off x="4012525" y="3439775"/>
              <a:ext cx="36375" cy="5575"/>
            </a:xfrm>
            <a:custGeom>
              <a:avLst/>
              <a:gdLst/>
              <a:ahLst/>
              <a:cxnLst/>
              <a:rect l="l" t="t" r="r" b="b"/>
              <a:pathLst>
                <a:path w="1455" h="223" extrusionOk="0">
                  <a:moveTo>
                    <a:pt x="6" y="1"/>
                  </a:moveTo>
                  <a:lnTo>
                    <a:pt x="0" y="177"/>
                  </a:lnTo>
                  <a:lnTo>
                    <a:pt x="1448" y="222"/>
                  </a:lnTo>
                  <a:lnTo>
                    <a:pt x="1454" y="46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" name="Google Shape;1744;p51">
              <a:extLst>
                <a:ext uri="{FF2B5EF4-FFF2-40B4-BE49-F238E27FC236}">
                  <a16:creationId xmlns:a16="http://schemas.microsoft.com/office/drawing/2014/main" xmlns="" id="{619159E5-23B7-45F9-B80F-C8447E1C2F28}"/>
                </a:ext>
              </a:extLst>
            </p:cNvPr>
            <p:cNvSpPr/>
            <p:nvPr/>
          </p:nvSpPr>
          <p:spPr>
            <a:xfrm>
              <a:off x="4011675" y="3413500"/>
              <a:ext cx="32250" cy="12375"/>
            </a:xfrm>
            <a:custGeom>
              <a:avLst/>
              <a:gdLst/>
              <a:ahLst/>
              <a:cxnLst/>
              <a:rect l="l" t="t" r="r" b="b"/>
              <a:pathLst>
                <a:path w="1290" h="495" extrusionOk="0">
                  <a:moveTo>
                    <a:pt x="1244" y="1"/>
                  </a:moveTo>
                  <a:lnTo>
                    <a:pt x="0" y="325"/>
                  </a:lnTo>
                  <a:lnTo>
                    <a:pt x="40" y="495"/>
                  </a:lnTo>
                  <a:lnTo>
                    <a:pt x="1289" y="171"/>
                  </a:lnTo>
                  <a:lnTo>
                    <a:pt x="12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" name="Google Shape;1745;p51">
              <a:extLst>
                <a:ext uri="{FF2B5EF4-FFF2-40B4-BE49-F238E27FC236}">
                  <a16:creationId xmlns:a16="http://schemas.microsoft.com/office/drawing/2014/main" xmlns="" id="{9B16E3E1-F0F4-415C-8898-AD8CA28303A0}"/>
                </a:ext>
              </a:extLst>
            </p:cNvPr>
            <p:cNvSpPr/>
            <p:nvPr/>
          </p:nvSpPr>
          <p:spPr>
            <a:xfrm>
              <a:off x="3653000" y="3342075"/>
              <a:ext cx="199800" cy="184800"/>
            </a:xfrm>
            <a:custGeom>
              <a:avLst/>
              <a:gdLst/>
              <a:ahLst/>
              <a:cxnLst/>
              <a:rect l="l" t="t" r="r" b="b"/>
              <a:pathLst>
                <a:path w="7992" h="7392" extrusionOk="0">
                  <a:moveTo>
                    <a:pt x="3996" y="0"/>
                  </a:moveTo>
                  <a:cubicBezTo>
                    <a:pt x="2242" y="0"/>
                    <a:pt x="683" y="1259"/>
                    <a:pt x="359" y="3045"/>
                  </a:cubicBezTo>
                  <a:cubicBezTo>
                    <a:pt x="1" y="5056"/>
                    <a:pt x="1341" y="6975"/>
                    <a:pt x="3346" y="7333"/>
                  </a:cubicBezTo>
                  <a:cubicBezTo>
                    <a:pt x="3566" y="7372"/>
                    <a:pt x="3784" y="7391"/>
                    <a:pt x="4000" y="7391"/>
                  </a:cubicBezTo>
                  <a:cubicBezTo>
                    <a:pt x="5758" y="7391"/>
                    <a:pt x="7315" y="6137"/>
                    <a:pt x="7634" y="4346"/>
                  </a:cubicBezTo>
                  <a:cubicBezTo>
                    <a:pt x="7992" y="2335"/>
                    <a:pt x="6657" y="416"/>
                    <a:pt x="4647" y="58"/>
                  </a:cubicBezTo>
                  <a:cubicBezTo>
                    <a:pt x="4428" y="19"/>
                    <a:pt x="4211" y="0"/>
                    <a:pt x="39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7" name="Google Shape;1746;p51">
              <a:extLst>
                <a:ext uri="{FF2B5EF4-FFF2-40B4-BE49-F238E27FC236}">
                  <a16:creationId xmlns:a16="http://schemas.microsoft.com/office/drawing/2014/main" xmlns="" id="{23E9652D-56C1-4EA3-A748-F507B2FF7027}"/>
                </a:ext>
              </a:extLst>
            </p:cNvPr>
            <p:cNvSpPr/>
            <p:nvPr/>
          </p:nvSpPr>
          <p:spPr>
            <a:xfrm>
              <a:off x="3936975" y="3200850"/>
              <a:ext cx="193125" cy="184675"/>
            </a:xfrm>
            <a:custGeom>
              <a:avLst/>
              <a:gdLst/>
              <a:ahLst/>
              <a:cxnLst/>
              <a:rect l="l" t="t" r="r" b="b"/>
              <a:pathLst>
                <a:path w="7725" h="7387" extrusionOk="0">
                  <a:moveTo>
                    <a:pt x="3855" y="0"/>
                  </a:moveTo>
                  <a:cubicBezTo>
                    <a:pt x="1966" y="0"/>
                    <a:pt x="359" y="1443"/>
                    <a:pt x="183" y="3361"/>
                  </a:cubicBezTo>
                  <a:cubicBezTo>
                    <a:pt x="1" y="5394"/>
                    <a:pt x="1494" y="7189"/>
                    <a:pt x="3528" y="7371"/>
                  </a:cubicBezTo>
                  <a:cubicBezTo>
                    <a:pt x="3643" y="7382"/>
                    <a:pt x="3757" y="7387"/>
                    <a:pt x="3871" y="7387"/>
                  </a:cubicBezTo>
                  <a:cubicBezTo>
                    <a:pt x="5759" y="7387"/>
                    <a:pt x="7366" y="5944"/>
                    <a:pt x="7543" y="4026"/>
                  </a:cubicBezTo>
                  <a:cubicBezTo>
                    <a:pt x="7725" y="1998"/>
                    <a:pt x="6225" y="198"/>
                    <a:pt x="4198" y="16"/>
                  </a:cubicBezTo>
                  <a:cubicBezTo>
                    <a:pt x="4083" y="5"/>
                    <a:pt x="3968" y="0"/>
                    <a:pt x="38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" name="Google Shape;1747;p51">
              <a:extLst>
                <a:ext uri="{FF2B5EF4-FFF2-40B4-BE49-F238E27FC236}">
                  <a16:creationId xmlns:a16="http://schemas.microsoft.com/office/drawing/2014/main" xmlns="" id="{CC53F546-74D5-4AB3-8F34-71E3360936EB}"/>
                </a:ext>
              </a:extLst>
            </p:cNvPr>
            <p:cNvSpPr/>
            <p:nvPr/>
          </p:nvSpPr>
          <p:spPr>
            <a:xfrm>
              <a:off x="3672600" y="3339549"/>
              <a:ext cx="172605" cy="165854"/>
            </a:xfrm>
            <a:custGeom>
              <a:avLst/>
              <a:gdLst/>
              <a:ahLst/>
              <a:cxnLst/>
              <a:rect l="l" t="t" r="r" b="b"/>
              <a:pathLst>
                <a:path w="7691" h="7391" extrusionOk="0">
                  <a:moveTo>
                    <a:pt x="3852" y="1"/>
                  </a:moveTo>
                  <a:cubicBezTo>
                    <a:pt x="3752" y="1"/>
                    <a:pt x="3652" y="5"/>
                    <a:pt x="3550" y="13"/>
                  </a:cubicBezTo>
                  <a:cubicBezTo>
                    <a:pt x="1517" y="172"/>
                    <a:pt x="1" y="1950"/>
                    <a:pt x="160" y="3988"/>
                  </a:cubicBezTo>
                  <a:cubicBezTo>
                    <a:pt x="316" y="5924"/>
                    <a:pt x="1934" y="7391"/>
                    <a:pt x="3843" y="7391"/>
                  </a:cubicBezTo>
                  <a:cubicBezTo>
                    <a:pt x="3940" y="7391"/>
                    <a:pt x="4037" y="7387"/>
                    <a:pt x="4135" y="7379"/>
                  </a:cubicBezTo>
                  <a:cubicBezTo>
                    <a:pt x="6169" y="7214"/>
                    <a:pt x="7691" y="5437"/>
                    <a:pt x="7526" y="3403"/>
                  </a:cubicBezTo>
                  <a:cubicBezTo>
                    <a:pt x="7375" y="1471"/>
                    <a:pt x="5762" y="1"/>
                    <a:pt x="3852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" name="Google Shape;1748;p51">
              <a:extLst>
                <a:ext uri="{FF2B5EF4-FFF2-40B4-BE49-F238E27FC236}">
                  <a16:creationId xmlns:a16="http://schemas.microsoft.com/office/drawing/2014/main" xmlns="" id="{1194E3D9-B885-4E96-8FE5-C747A65CB30E}"/>
                </a:ext>
              </a:extLst>
            </p:cNvPr>
            <p:cNvSpPr/>
            <p:nvPr/>
          </p:nvSpPr>
          <p:spPr>
            <a:xfrm>
              <a:off x="3942475" y="3194900"/>
              <a:ext cx="182133" cy="165849"/>
            </a:xfrm>
            <a:custGeom>
              <a:avLst/>
              <a:gdLst/>
              <a:ahLst/>
              <a:cxnLst/>
              <a:rect l="l" t="t" r="r" b="b"/>
              <a:pathLst>
                <a:path w="8111" h="7385" extrusionOk="0">
                  <a:moveTo>
                    <a:pt x="4055" y="1"/>
                  </a:moveTo>
                  <a:cubicBezTo>
                    <a:pt x="3110" y="1"/>
                    <a:pt x="2164" y="362"/>
                    <a:pt x="1443" y="1083"/>
                  </a:cubicBezTo>
                  <a:cubicBezTo>
                    <a:pt x="0" y="2525"/>
                    <a:pt x="0" y="4860"/>
                    <a:pt x="1443" y="6302"/>
                  </a:cubicBezTo>
                  <a:cubicBezTo>
                    <a:pt x="2164" y="7024"/>
                    <a:pt x="3110" y="7384"/>
                    <a:pt x="4055" y="7384"/>
                  </a:cubicBezTo>
                  <a:cubicBezTo>
                    <a:pt x="5001" y="7384"/>
                    <a:pt x="5947" y="7024"/>
                    <a:pt x="6668" y="6302"/>
                  </a:cubicBezTo>
                  <a:cubicBezTo>
                    <a:pt x="8111" y="4860"/>
                    <a:pt x="8111" y="2525"/>
                    <a:pt x="6668" y="1083"/>
                  </a:cubicBezTo>
                  <a:cubicBezTo>
                    <a:pt x="5947" y="362"/>
                    <a:pt x="5001" y="1"/>
                    <a:pt x="405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0" name="Google Shape;1749;p51">
              <a:extLst>
                <a:ext uri="{FF2B5EF4-FFF2-40B4-BE49-F238E27FC236}">
                  <a16:creationId xmlns:a16="http://schemas.microsoft.com/office/drawing/2014/main" xmlns="" id="{718B1706-7CD4-444B-91BE-BBB62B7DDF1D}"/>
                </a:ext>
              </a:extLst>
            </p:cNvPr>
            <p:cNvSpPr/>
            <p:nvPr/>
          </p:nvSpPr>
          <p:spPr>
            <a:xfrm>
              <a:off x="3854775" y="3367450"/>
              <a:ext cx="164725" cy="157525"/>
            </a:xfrm>
            <a:custGeom>
              <a:avLst/>
              <a:gdLst/>
              <a:ahLst/>
              <a:cxnLst/>
              <a:rect l="l" t="t" r="r" b="b"/>
              <a:pathLst>
                <a:path w="6589" h="6301" extrusionOk="0">
                  <a:moveTo>
                    <a:pt x="3405" y="1"/>
                  </a:moveTo>
                  <a:cubicBezTo>
                    <a:pt x="3370" y="1"/>
                    <a:pt x="3335" y="2"/>
                    <a:pt x="3300" y="3"/>
                  </a:cubicBezTo>
                  <a:cubicBezTo>
                    <a:pt x="2028" y="42"/>
                    <a:pt x="903" y="843"/>
                    <a:pt x="455" y="2036"/>
                  </a:cubicBezTo>
                  <a:cubicBezTo>
                    <a:pt x="0" y="3229"/>
                    <a:pt x="313" y="4575"/>
                    <a:pt x="1244" y="5444"/>
                  </a:cubicBezTo>
                  <a:cubicBezTo>
                    <a:pt x="1839" y="6006"/>
                    <a:pt x="2615" y="6301"/>
                    <a:pt x="3403" y="6301"/>
                  </a:cubicBezTo>
                  <a:cubicBezTo>
                    <a:pt x="3840" y="6301"/>
                    <a:pt x="4281" y="6210"/>
                    <a:pt x="4697" y="6023"/>
                  </a:cubicBezTo>
                  <a:cubicBezTo>
                    <a:pt x="5856" y="5495"/>
                    <a:pt x="6589" y="4325"/>
                    <a:pt x="6549" y="3053"/>
                  </a:cubicBezTo>
                  <a:cubicBezTo>
                    <a:pt x="6493" y="1344"/>
                    <a:pt x="5096" y="1"/>
                    <a:pt x="34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1" name="Google Shape;1750;p51">
              <a:extLst>
                <a:ext uri="{FF2B5EF4-FFF2-40B4-BE49-F238E27FC236}">
                  <a16:creationId xmlns:a16="http://schemas.microsoft.com/office/drawing/2014/main" xmlns="" id="{756A341E-95DB-4E3E-9C90-E5C3555A65A1}"/>
                </a:ext>
              </a:extLst>
            </p:cNvPr>
            <p:cNvSpPr/>
            <p:nvPr/>
          </p:nvSpPr>
          <p:spPr>
            <a:xfrm>
              <a:off x="3921800" y="3402175"/>
              <a:ext cx="24000" cy="44150"/>
            </a:xfrm>
            <a:custGeom>
              <a:avLst/>
              <a:gdLst/>
              <a:ahLst/>
              <a:cxnLst/>
              <a:rect l="l" t="t" r="r" b="b"/>
              <a:pathLst>
                <a:path w="960" h="1766" extrusionOk="0">
                  <a:moveTo>
                    <a:pt x="149" y="0"/>
                  </a:moveTo>
                  <a:cubicBezTo>
                    <a:pt x="74" y="0"/>
                    <a:pt x="1" y="71"/>
                    <a:pt x="34" y="164"/>
                  </a:cubicBezTo>
                  <a:lnTo>
                    <a:pt x="716" y="1698"/>
                  </a:lnTo>
                  <a:cubicBezTo>
                    <a:pt x="733" y="1737"/>
                    <a:pt x="778" y="1766"/>
                    <a:pt x="824" y="1766"/>
                  </a:cubicBezTo>
                  <a:cubicBezTo>
                    <a:pt x="841" y="1766"/>
                    <a:pt x="858" y="1760"/>
                    <a:pt x="875" y="1754"/>
                  </a:cubicBezTo>
                  <a:cubicBezTo>
                    <a:pt x="937" y="1732"/>
                    <a:pt x="960" y="1658"/>
                    <a:pt x="937" y="1595"/>
                  </a:cubicBezTo>
                  <a:lnTo>
                    <a:pt x="256" y="68"/>
                  </a:lnTo>
                  <a:cubicBezTo>
                    <a:pt x="230" y="20"/>
                    <a:pt x="189" y="0"/>
                    <a:pt x="149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2" name="Google Shape;1751;p51">
              <a:extLst>
                <a:ext uri="{FF2B5EF4-FFF2-40B4-BE49-F238E27FC236}">
                  <a16:creationId xmlns:a16="http://schemas.microsoft.com/office/drawing/2014/main" xmlns="" id="{FCD2280A-5CD6-42BB-975C-9A766CB9702E}"/>
                </a:ext>
              </a:extLst>
            </p:cNvPr>
            <p:cNvSpPr/>
            <p:nvPr/>
          </p:nvSpPr>
          <p:spPr>
            <a:xfrm>
              <a:off x="3898325" y="3419975"/>
              <a:ext cx="94050" cy="63125"/>
            </a:xfrm>
            <a:custGeom>
              <a:avLst/>
              <a:gdLst/>
              <a:ahLst/>
              <a:cxnLst/>
              <a:rect l="l" t="t" r="r" b="b"/>
              <a:pathLst>
                <a:path w="3762" h="2525" extrusionOk="0">
                  <a:moveTo>
                    <a:pt x="3345" y="1"/>
                  </a:moveTo>
                  <a:cubicBezTo>
                    <a:pt x="3263" y="1"/>
                    <a:pt x="3159" y="83"/>
                    <a:pt x="3211" y="162"/>
                  </a:cubicBezTo>
                  <a:cubicBezTo>
                    <a:pt x="3472" y="690"/>
                    <a:pt x="3324" y="1179"/>
                    <a:pt x="3035" y="1343"/>
                  </a:cubicBezTo>
                  <a:cubicBezTo>
                    <a:pt x="2965" y="1383"/>
                    <a:pt x="2880" y="1407"/>
                    <a:pt x="2785" y="1407"/>
                  </a:cubicBezTo>
                  <a:cubicBezTo>
                    <a:pt x="2502" y="1407"/>
                    <a:pt x="2124" y="1199"/>
                    <a:pt x="1746" y="599"/>
                  </a:cubicBezTo>
                  <a:cubicBezTo>
                    <a:pt x="1720" y="565"/>
                    <a:pt x="1685" y="550"/>
                    <a:pt x="1650" y="550"/>
                  </a:cubicBezTo>
                  <a:cubicBezTo>
                    <a:pt x="1576" y="550"/>
                    <a:pt x="1503" y="618"/>
                    <a:pt x="1530" y="707"/>
                  </a:cubicBezTo>
                  <a:cubicBezTo>
                    <a:pt x="1819" y="1468"/>
                    <a:pt x="1535" y="2053"/>
                    <a:pt x="1104" y="2235"/>
                  </a:cubicBezTo>
                  <a:cubicBezTo>
                    <a:pt x="1028" y="2267"/>
                    <a:pt x="943" y="2286"/>
                    <a:pt x="854" y="2286"/>
                  </a:cubicBezTo>
                  <a:cubicBezTo>
                    <a:pt x="641" y="2286"/>
                    <a:pt x="410" y="2175"/>
                    <a:pt x="258" y="1855"/>
                  </a:cubicBezTo>
                  <a:cubicBezTo>
                    <a:pt x="233" y="1808"/>
                    <a:pt x="192" y="1789"/>
                    <a:pt x="153" y="1789"/>
                  </a:cubicBezTo>
                  <a:cubicBezTo>
                    <a:pt x="76" y="1789"/>
                    <a:pt x="0" y="1863"/>
                    <a:pt x="42" y="1957"/>
                  </a:cubicBezTo>
                  <a:cubicBezTo>
                    <a:pt x="229" y="2366"/>
                    <a:pt x="547" y="2525"/>
                    <a:pt x="848" y="2525"/>
                  </a:cubicBezTo>
                  <a:cubicBezTo>
                    <a:pt x="967" y="2525"/>
                    <a:pt x="1087" y="2502"/>
                    <a:pt x="1195" y="2457"/>
                  </a:cubicBezTo>
                  <a:cubicBezTo>
                    <a:pt x="1615" y="2281"/>
                    <a:pt x="1927" y="1809"/>
                    <a:pt x="1882" y="1179"/>
                  </a:cubicBezTo>
                  <a:lnTo>
                    <a:pt x="1882" y="1179"/>
                  </a:lnTo>
                  <a:cubicBezTo>
                    <a:pt x="2199" y="1518"/>
                    <a:pt x="2509" y="1650"/>
                    <a:pt x="2775" y="1650"/>
                  </a:cubicBezTo>
                  <a:cubicBezTo>
                    <a:pt x="2913" y="1650"/>
                    <a:pt x="3039" y="1614"/>
                    <a:pt x="3148" y="1554"/>
                  </a:cubicBezTo>
                  <a:cubicBezTo>
                    <a:pt x="3535" y="1338"/>
                    <a:pt x="3762" y="741"/>
                    <a:pt x="3427" y="54"/>
                  </a:cubicBezTo>
                  <a:cubicBezTo>
                    <a:pt x="3413" y="16"/>
                    <a:pt x="3381" y="1"/>
                    <a:pt x="334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" name="Google Shape;1752;p51">
              <a:extLst>
                <a:ext uri="{FF2B5EF4-FFF2-40B4-BE49-F238E27FC236}">
                  <a16:creationId xmlns:a16="http://schemas.microsoft.com/office/drawing/2014/main" xmlns="" id="{B8A6968E-128D-44F5-851D-C5539801910A}"/>
                </a:ext>
              </a:extLst>
            </p:cNvPr>
            <p:cNvSpPr/>
            <p:nvPr/>
          </p:nvSpPr>
          <p:spPr>
            <a:xfrm>
              <a:off x="3870825" y="3367450"/>
              <a:ext cx="91750" cy="49100"/>
            </a:xfrm>
            <a:custGeom>
              <a:avLst/>
              <a:gdLst/>
              <a:ahLst/>
              <a:cxnLst/>
              <a:rect l="l" t="t" r="r" b="b"/>
              <a:pathLst>
                <a:path w="3670" h="1964" extrusionOk="0">
                  <a:moveTo>
                    <a:pt x="2751" y="0"/>
                  </a:moveTo>
                  <a:cubicBezTo>
                    <a:pt x="1630" y="0"/>
                    <a:pt x="563" y="606"/>
                    <a:pt x="0" y="1633"/>
                  </a:cubicBezTo>
                  <a:cubicBezTo>
                    <a:pt x="398" y="1858"/>
                    <a:pt x="825" y="1964"/>
                    <a:pt x="1244" y="1964"/>
                  </a:cubicBezTo>
                  <a:cubicBezTo>
                    <a:pt x="2322" y="1964"/>
                    <a:pt x="3346" y="1268"/>
                    <a:pt x="3669" y="139"/>
                  </a:cubicBezTo>
                  <a:cubicBezTo>
                    <a:pt x="3365" y="45"/>
                    <a:pt x="3056" y="0"/>
                    <a:pt x="2751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" name="Google Shape;1753;p51">
              <a:extLst>
                <a:ext uri="{FF2B5EF4-FFF2-40B4-BE49-F238E27FC236}">
                  <a16:creationId xmlns:a16="http://schemas.microsoft.com/office/drawing/2014/main" xmlns="" id="{48F777B4-771F-4B02-8CC2-467F44FF3C72}"/>
                </a:ext>
              </a:extLst>
            </p:cNvPr>
            <p:cNvSpPr/>
            <p:nvPr/>
          </p:nvSpPr>
          <p:spPr>
            <a:xfrm>
              <a:off x="3650300" y="3339300"/>
              <a:ext cx="199675" cy="190800"/>
            </a:xfrm>
            <a:custGeom>
              <a:avLst/>
              <a:gdLst/>
              <a:ahLst/>
              <a:cxnLst/>
              <a:rect l="l" t="t" r="r" b="b"/>
              <a:pathLst>
                <a:path w="7987" h="7632" extrusionOk="0">
                  <a:moveTo>
                    <a:pt x="4113" y="243"/>
                  </a:moveTo>
                  <a:cubicBezTo>
                    <a:pt x="6038" y="243"/>
                    <a:pt x="7617" y="1776"/>
                    <a:pt x="7680" y="3701"/>
                  </a:cubicBezTo>
                  <a:cubicBezTo>
                    <a:pt x="7725" y="5144"/>
                    <a:pt x="6896" y="6473"/>
                    <a:pt x="5578" y="7069"/>
                  </a:cubicBezTo>
                  <a:cubicBezTo>
                    <a:pt x="5105" y="7284"/>
                    <a:pt x="4603" y="7388"/>
                    <a:pt x="4105" y="7388"/>
                  </a:cubicBezTo>
                  <a:cubicBezTo>
                    <a:pt x="3215" y="7388"/>
                    <a:pt x="2339" y="7055"/>
                    <a:pt x="1665" y="6422"/>
                  </a:cubicBezTo>
                  <a:cubicBezTo>
                    <a:pt x="609" y="5428"/>
                    <a:pt x="257" y="3906"/>
                    <a:pt x="768" y="2554"/>
                  </a:cubicBezTo>
                  <a:cubicBezTo>
                    <a:pt x="1273" y="1197"/>
                    <a:pt x="2551" y="288"/>
                    <a:pt x="3994" y="243"/>
                  </a:cubicBezTo>
                  <a:close/>
                  <a:moveTo>
                    <a:pt x="4109" y="1"/>
                  </a:moveTo>
                  <a:cubicBezTo>
                    <a:pt x="3095" y="1"/>
                    <a:pt x="2103" y="406"/>
                    <a:pt x="1370" y="1163"/>
                  </a:cubicBezTo>
                  <a:cubicBezTo>
                    <a:pt x="308" y="2259"/>
                    <a:pt x="1" y="3895"/>
                    <a:pt x="597" y="5303"/>
                  </a:cubicBezTo>
                  <a:cubicBezTo>
                    <a:pt x="1194" y="6712"/>
                    <a:pt x="2579" y="7632"/>
                    <a:pt x="4113" y="7632"/>
                  </a:cubicBezTo>
                  <a:lnTo>
                    <a:pt x="4232" y="7632"/>
                  </a:lnTo>
                  <a:cubicBezTo>
                    <a:pt x="6339" y="7558"/>
                    <a:pt x="7986" y="5797"/>
                    <a:pt x="7924" y="3696"/>
                  </a:cubicBezTo>
                  <a:cubicBezTo>
                    <a:pt x="7873" y="2162"/>
                    <a:pt x="6919" y="811"/>
                    <a:pt x="5487" y="260"/>
                  </a:cubicBezTo>
                  <a:cubicBezTo>
                    <a:pt x="5039" y="85"/>
                    <a:pt x="4572" y="1"/>
                    <a:pt x="410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" name="Google Shape;1754;p51">
              <a:extLst>
                <a:ext uri="{FF2B5EF4-FFF2-40B4-BE49-F238E27FC236}">
                  <a16:creationId xmlns:a16="http://schemas.microsoft.com/office/drawing/2014/main" xmlns="" id="{7ACAB452-70A6-45D8-80DB-2C42360E91AF}"/>
                </a:ext>
              </a:extLst>
            </p:cNvPr>
            <p:cNvSpPr/>
            <p:nvPr/>
          </p:nvSpPr>
          <p:spPr>
            <a:xfrm>
              <a:off x="3930725" y="3197700"/>
              <a:ext cx="199800" cy="190850"/>
            </a:xfrm>
            <a:custGeom>
              <a:avLst/>
              <a:gdLst/>
              <a:ahLst/>
              <a:cxnLst/>
              <a:rect l="l" t="t" r="r" b="b"/>
              <a:pathLst>
                <a:path w="7992" h="7634" extrusionOk="0">
                  <a:moveTo>
                    <a:pt x="4113" y="250"/>
                  </a:moveTo>
                  <a:cubicBezTo>
                    <a:pt x="6038" y="250"/>
                    <a:pt x="7617" y="1778"/>
                    <a:pt x="7679" y="3709"/>
                  </a:cubicBezTo>
                  <a:cubicBezTo>
                    <a:pt x="7725" y="5151"/>
                    <a:pt x="6896" y="6480"/>
                    <a:pt x="5578" y="7077"/>
                  </a:cubicBezTo>
                  <a:cubicBezTo>
                    <a:pt x="5109" y="7290"/>
                    <a:pt x="4610" y="7393"/>
                    <a:pt x="4114" y="7393"/>
                  </a:cubicBezTo>
                  <a:cubicBezTo>
                    <a:pt x="3222" y="7393"/>
                    <a:pt x="2340" y="7059"/>
                    <a:pt x="1665" y="6424"/>
                  </a:cubicBezTo>
                  <a:cubicBezTo>
                    <a:pt x="609" y="5435"/>
                    <a:pt x="256" y="3908"/>
                    <a:pt x="768" y="2556"/>
                  </a:cubicBezTo>
                  <a:cubicBezTo>
                    <a:pt x="1273" y="1204"/>
                    <a:pt x="2551" y="295"/>
                    <a:pt x="3994" y="250"/>
                  </a:cubicBezTo>
                  <a:close/>
                  <a:moveTo>
                    <a:pt x="4117" y="0"/>
                  </a:moveTo>
                  <a:cubicBezTo>
                    <a:pt x="3102" y="0"/>
                    <a:pt x="2106" y="405"/>
                    <a:pt x="1375" y="1159"/>
                  </a:cubicBezTo>
                  <a:cubicBezTo>
                    <a:pt x="308" y="2260"/>
                    <a:pt x="1" y="3890"/>
                    <a:pt x="597" y="5299"/>
                  </a:cubicBezTo>
                  <a:cubicBezTo>
                    <a:pt x="1194" y="6713"/>
                    <a:pt x="2579" y="7628"/>
                    <a:pt x="4113" y="7633"/>
                  </a:cubicBezTo>
                  <a:lnTo>
                    <a:pt x="4232" y="7628"/>
                  </a:lnTo>
                  <a:cubicBezTo>
                    <a:pt x="6339" y="7559"/>
                    <a:pt x="7992" y="5799"/>
                    <a:pt x="7924" y="3697"/>
                  </a:cubicBezTo>
                  <a:cubicBezTo>
                    <a:pt x="7878" y="2164"/>
                    <a:pt x="6918" y="812"/>
                    <a:pt x="5487" y="256"/>
                  </a:cubicBezTo>
                  <a:cubicBezTo>
                    <a:pt x="5042" y="84"/>
                    <a:pt x="4578" y="0"/>
                    <a:pt x="4117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" name="Google Shape;1755;p51">
              <a:extLst>
                <a:ext uri="{FF2B5EF4-FFF2-40B4-BE49-F238E27FC236}">
                  <a16:creationId xmlns:a16="http://schemas.microsoft.com/office/drawing/2014/main" xmlns="" id="{F0FD3335-58C9-4640-950D-69E98A5B682E}"/>
                </a:ext>
              </a:extLst>
            </p:cNvPr>
            <p:cNvSpPr/>
            <p:nvPr/>
          </p:nvSpPr>
          <p:spPr>
            <a:xfrm>
              <a:off x="4007125" y="3386375"/>
              <a:ext cx="511325" cy="557625"/>
            </a:xfrm>
            <a:custGeom>
              <a:avLst/>
              <a:gdLst/>
              <a:ahLst/>
              <a:cxnLst/>
              <a:rect l="l" t="t" r="r" b="b"/>
              <a:pathLst>
                <a:path w="20453" h="22305" extrusionOk="0">
                  <a:moveTo>
                    <a:pt x="13274" y="0"/>
                  </a:moveTo>
                  <a:cubicBezTo>
                    <a:pt x="8664" y="0"/>
                    <a:pt x="1896" y="4403"/>
                    <a:pt x="1034" y="11269"/>
                  </a:cubicBezTo>
                  <a:cubicBezTo>
                    <a:pt x="0" y="19510"/>
                    <a:pt x="6004" y="21617"/>
                    <a:pt x="6004" y="21617"/>
                  </a:cubicBezTo>
                  <a:cubicBezTo>
                    <a:pt x="6649" y="21990"/>
                    <a:pt x="7869" y="22305"/>
                    <a:pt x="9314" y="22305"/>
                  </a:cubicBezTo>
                  <a:cubicBezTo>
                    <a:pt x="11634" y="22305"/>
                    <a:pt x="14532" y="21493"/>
                    <a:pt x="16562" y="18806"/>
                  </a:cubicBezTo>
                  <a:cubicBezTo>
                    <a:pt x="20452" y="13643"/>
                    <a:pt x="19827" y="2733"/>
                    <a:pt x="15710" y="541"/>
                  </a:cubicBezTo>
                  <a:cubicBezTo>
                    <a:pt x="15026" y="175"/>
                    <a:pt x="14193" y="0"/>
                    <a:pt x="13274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7" name="Google Shape;1756;p51">
              <a:extLst>
                <a:ext uri="{FF2B5EF4-FFF2-40B4-BE49-F238E27FC236}">
                  <a16:creationId xmlns:a16="http://schemas.microsoft.com/office/drawing/2014/main" xmlns="" id="{C919513C-8564-4B4C-8353-14AEAC9E5957}"/>
                </a:ext>
              </a:extLst>
            </p:cNvPr>
            <p:cNvSpPr/>
            <p:nvPr/>
          </p:nvSpPr>
          <p:spPr>
            <a:xfrm>
              <a:off x="4051850" y="3581325"/>
              <a:ext cx="414200" cy="197975"/>
            </a:xfrm>
            <a:custGeom>
              <a:avLst/>
              <a:gdLst/>
              <a:ahLst/>
              <a:cxnLst/>
              <a:rect l="l" t="t" r="r" b="b"/>
              <a:pathLst>
                <a:path w="16568" h="7919" extrusionOk="0">
                  <a:moveTo>
                    <a:pt x="250" y="1"/>
                  </a:moveTo>
                  <a:cubicBezTo>
                    <a:pt x="159" y="188"/>
                    <a:pt x="80" y="376"/>
                    <a:pt x="0" y="569"/>
                  </a:cubicBezTo>
                  <a:cubicBezTo>
                    <a:pt x="398" y="825"/>
                    <a:pt x="784" y="1091"/>
                    <a:pt x="1170" y="1319"/>
                  </a:cubicBezTo>
                  <a:cubicBezTo>
                    <a:pt x="2068" y="1852"/>
                    <a:pt x="2954" y="2398"/>
                    <a:pt x="3851" y="2932"/>
                  </a:cubicBezTo>
                  <a:cubicBezTo>
                    <a:pt x="5623" y="3977"/>
                    <a:pt x="7372" y="4988"/>
                    <a:pt x="9258" y="5817"/>
                  </a:cubicBezTo>
                  <a:cubicBezTo>
                    <a:pt x="11564" y="6828"/>
                    <a:pt x="13949" y="7452"/>
                    <a:pt x="16380" y="7918"/>
                  </a:cubicBezTo>
                  <a:cubicBezTo>
                    <a:pt x="16448" y="7736"/>
                    <a:pt x="16505" y="7549"/>
                    <a:pt x="16567" y="7362"/>
                  </a:cubicBezTo>
                  <a:cubicBezTo>
                    <a:pt x="13841" y="6828"/>
                    <a:pt x="11195" y="6089"/>
                    <a:pt x="8593" y="4902"/>
                  </a:cubicBezTo>
                  <a:cubicBezTo>
                    <a:pt x="6725" y="4050"/>
                    <a:pt x="4981" y="2954"/>
                    <a:pt x="3221" y="1898"/>
                  </a:cubicBezTo>
                  <a:cubicBezTo>
                    <a:pt x="2255" y="1324"/>
                    <a:pt x="1273" y="586"/>
                    <a:pt x="250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8" name="Google Shape;1757;p51">
              <a:extLst>
                <a:ext uri="{FF2B5EF4-FFF2-40B4-BE49-F238E27FC236}">
                  <a16:creationId xmlns:a16="http://schemas.microsoft.com/office/drawing/2014/main" xmlns="" id="{3B448EEB-7856-4226-8520-F3710CF45B83}"/>
                </a:ext>
              </a:extLst>
            </p:cNvPr>
            <p:cNvSpPr/>
            <p:nvPr/>
          </p:nvSpPr>
          <p:spPr>
            <a:xfrm>
              <a:off x="4287825" y="3388800"/>
              <a:ext cx="165725" cy="72300"/>
            </a:xfrm>
            <a:custGeom>
              <a:avLst/>
              <a:gdLst/>
              <a:ahLst/>
              <a:cxnLst/>
              <a:rect l="l" t="t" r="r" b="b"/>
              <a:pathLst>
                <a:path w="6629" h="2892" extrusionOk="0">
                  <a:moveTo>
                    <a:pt x="824" y="1"/>
                  </a:moveTo>
                  <a:cubicBezTo>
                    <a:pt x="552" y="40"/>
                    <a:pt x="279" y="91"/>
                    <a:pt x="1" y="160"/>
                  </a:cubicBezTo>
                  <a:cubicBezTo>
                    <a:pt x="915" y="733"/>
                    <a:pt x="1778" y="1318"/>
                    <a:pt x="2852" y="1721"/>
                  </a:cubicBezTo>
                  <a:cubicBezTo>
                    <a:pt x="4084" y="2182"/>
                    <a:pt x="5362" y="2534"/>
                    <a:pt x="6629" y="2891"/>
                  </a:cubicBezTo>
                  <a:cubicBezTo>
                    <a:pt x="6509" y="2647"/>
                    <a:pt x="6379" y="2414"/>
                    <a:pt x="6237" y="2182"/>
                  </a:cubicBezTo>
                  <a:cubicBezTo>
                    <a:pt x="5317" y="1920"/>
                    <a:pt x="4402" y="1648"/>
                    <a:pt x="3488" y="1347"/>
                  </a:cubicBezTo>
                  <a:cubicBezTo>
                    <a:pt x="2488" y="1012"/>
                    <a:pt x="1659" y="517"/>
                    <a:pt x="824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" name="Google Shape;1758;p51">
              <a:extLst>
                <a:ext uri="{FF2B5EF4-FFF2-40B4-BE49-F238E27FC236}">
                  <a16:creationId xmlns:a16="http://schemas.microsoft.com/office/drawing/2014/main" xmlns="" id="{69A703B3-FE93-4866-9D31-71A14B3248E7}"/>
                </a:ext>
              </a:extLst>
            </p:cNvPr>
            <p:cNvSpPr/>
            <p:nvPr/>
          </p:nvSpPr>
          <p:spPr>
            <a:xfrm>
              <a:off x="4034525" y="3766925"/>
              <a:ext cx="318650" cy="165850"/>
            </a:xfrm>
            <a:custGeom>
              <a:avLst/>
              <a:gdLst/>
              <a:ahLst/>
              <a:cxnLst/>
              <a:rect l="l" t="t" r="r" b="b"/>
              <a:pathLst>
                <a:path w="12746" h="6634" extrusionOk="0">
                  <a:moveTo>
                    <a:pt x="1" y="0"/>
                  </a:moveTo>
                  <a:lnTo>
                    <a:pt x="1" y="0"/>
                  </a:lnTo>
                  <a:cubicBezTo>
                    <a:pt x="97" y="534"/>
                    <a:pt x="245" y="1062"/>
                    <a:pt x="426" y="1579"/>
                  </a:cubicBezTo>
                  <a:cubicBezTo>
                    <a:pt x="3834" y="3669"/>
                    <a:pt x="7367" y="5390"/>
                    <a:pt x="11172" y="6634"/>
                  </a:cubicBezTo>
                  <a:cubicBezTo>
                    <a:pt x="11717" y="6458"/>
                    <a:pt x="12245" y="6230"/>
                    <a:pt x="12745" y="5958"/>
                  </a:cubicBezTo>
                  <a:cubicBezTo>
                    <a:pt x="10360" y="5293"/>
                    <a:pt x="8026" y="4470"/>
                    <a:pt x="5794" y="3368"/>
                  </a:cubicBezTo>
                  <a:cubicBezTo>
                    <a:pt x="3817" y="2391"/>
                    <a:pt x="1875" y="1221"/>
                    <a:pt x="1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0" name="Google Shape;1759;p51">
              <a:extLst>
                <a:ext uri="{FF2B5EF4-FFF2-40B4-BE49-F238E27FC236}">
                  <a16:creationId xmlns:a16="http://schemas.microsoft.com/office/drawing/2014/main" xmlns="" id="{E8EB0963-382D-49CA-B548-9777814973F0}"/>
                </a:ext>
              </a:extLst>
            </p:cNvPr>
            <p:cNvSpPr/>
            <p:nvPr/>
          </p:nvSpPr>
          <p:spPr>
            <a:xfrm>
              <a:off x="4056100" y="3831325"/>
              <a:ext cx="224950" cy="112525"/>
            </a:xfrm>
            <a:custGeom>
              <a:avLst/>
              <a:gdLst/>
              <a:ahLst/>
              <a:cxnLst/>
              <a:rect l="l" t="t" r="r" b="b"/>
              <a:pathLst>
                <a:path w="8998" h="4501" extrusionOk="0">
                  <a:moveTo>
                    <a:pt x="65" y="1"/>
                  </a:moveTo>
                  <a:cubicBezTo>
                    <a:pt x="44" y="1"/>
                    <a:pt x="22" y="3"/>
                    <a:pt x="1" y="8"/>
                  </a:cubicBezTo>
                  <a:cubicBezTo>
                    <a:pt x="160" y="321"/>
                    <a:pt x="342" y="627"/>
                    <a:pt x="540" y="917"/>
                  </a:cubicBezTo>
                  <a:cubicBezTo>
                    <a:pt x="2863" y="2348"/>
                    <a:pt x="5158" y="3569"/>
                    <a:pt x="7662" y="4501"/>
                  </a:cubicBezTo>
                  <a:cubicBezTo>
                    <a:pt x="8111" y="4489"/>
                    <a:pt x="8554" y="4444"/>
                    <a:pt x="8997" y="4370"/>
                  </a:cubicBezTo>
                  <a:cubicBezTo>
                    <a:pt x="5851" y="3336"/>
                    <a:pt x="3051" y="1843"/>
                    <a:pt x="211" y="48"/>
                  </a:cubicBezTo>
                  <a:cubicBezTo>
                    <a:pt x="167" y="16"/>
                    <a:pt x="117" y="1"/>
                    <a:pt x="65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1" name="Google Shape;1760;p51">
              <a:extLst>
                <a:ext uri="{FF2B5EF4-FFF2-40B4-BE49-F238E27FC236}">
                  <a16:creationId xmlns:a16="http://schemas.microsoft.com/office/drawing/2014/main" xmlns="" id="{C72D0613-428C-4531-A32C-FCE85AC91ED9}"/>
                </a:ext>
              </a:extLst>
            </p:cNvPr>
            <p:cNvSpPr/>
            <p:nvPr/>
          </p:nvSpPr>
          <p:spPr>
            <a:xfrm>
              <a:off x="4066900" y="3539450"/>
              <a:ext cx="409375" cy="213300"/>
            </a:xfrm>
            <a:custGeom>
              <a:avLst/>
              <a:gdLst/>
              <a:ahLst/>
              <a:cxnLst/>
              <a:rect l="l" t="t" r="r" b="b"/>
              <a:pathLst>
                <a:path w="16375" h="8532" extrusionOk="0">
                  <a:moveTo>
                    <a:pt x="585" y="1"/>
                  </a:moveTo>
                  <a:cubicBezTo>
                    <a:pt x="375" y="313"/>
                    <a:pt x="182" y="637"/>
                    <a:pt x="0" y="966"/>
                  </a:cubicBezTo>
                  <a:cubicBezTo>
                    <a:pt x="4737" y="4732"/>
                    <a:pt x="10371" y="6788"/>
                    <a:pt x="16113" y="8531"/>
                  </a:cubicBezTo>
                  <a:cubicBezTo>
                    <a:pt x="16210" y="8173"/>
                    <a:pt x="16295" y="7804"/>
                    <a:pt x="16374" y="7435"/>
                  </a:cubicBezTo>
                  <a:cubicBezTo>
                    <a:pt x="10746" y="5737"/>
                    <a:pt x="5186" y="3726"/>
                    <a:pt x="585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1761;p51">
              <a:extLst>
                <a:ext uri="{FF2B5EF4-FFF2-40B4-BE49-F238E27FC236}">
                  <a16:creationId xmlns:a16="http://schemas.microsoft.com/office/drawing/2014/main" xmlns="" id="{DC7AA700-F743-451B-8E4B-91EAF20CB675}"/>
                </a:ext>
              </a:extLst>
            </p:cNvPr>
            <p:cNvSpPr/>
            <p:nvPr/>
          </p:nvSpPr>
          <p:spPr>
            <a:xfrm>
              <a:off x="4096850" y="3507500"/>
              <a:ext cx="385100" cy="197950"/>
            </a:xfrm>
            <a:custGeom>
              <a:avLst/>
              <a:gdLst/>
              <a:ahLst/>
              <a:cxnLst/>
              <a:rect l="l" t="t" r="r" b="b"/>
              <a:pathLst>
                <a:path w="15404" h="7918" extrusionOk="0">
                  <a:moveTo>
                    <a:pt x="353" y="1"/>
                  </a:moveTo>
                  <a:cubicBezTo>
                    <a:pt x="234" y="137"/>
                    <a:pt x="114" y="279"/>
                    <a:pt x="1" y="421"/>
                  </a:cubicBezTo>
                  <a:cubicBezTo>
                    <a:pt x="785" y="1012"/>
                    <a:pt x="1636" y="1534"/>
                    <a:pt x="2426" y="2057"/>
                  </a:cubicBezTo>
                  <a:cubicBezTo>
                    <a:pt x="4221" y="3232"/>
                    <a:pt x="6049" y="4380"/>
                    <a:pt x="7980" y="5334"/>
                  </a:cubicBezTo>
                  <a:cubicBezTo>
                    <a:pt x="10315" y="6481"/>
                    <a:pt x="12791" y="7327"/>
                    <a:pt x="15324" y="7918"/>
                  </a:cubicBezTo>
                  <a:cubicBezTo>
                    <a:pt x="15352" y="7725"/>
                    <a:pt x="15381" y="7537"/>
                    <a:pt x="15403" y="7344"/>
                  </a:cubicBezTo>
                  <a:cubicBezTo>
                    <a:pt x="13092" y="6793"/>
                    <a:pt x="10837" y="6021"/>
                    <a:pt x="8679" y="5038"/>
                  </a:cubicBezTo>
                  <a:cubicBezTo>
                    <a:pt x="6896" y="4221"/>
                    <a:pt x="5249" y="3175"/>
                    <a:pt x="3590" y="2136"/>
                  </a:cubicBezTo>
                  <a:cubicBezTo>
                    <a:pt x="2534" y="1466"/>
                    <a:pt x="1375" y="796"/>
                    <a:pt x="353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3" name="Google Shape;1762;p51">
              <a:extLst>
                <a:ext uri="{FF2B5EF4-FFF2-40B4-BE49-F238E27FC236}">
                  <a16:creationId xmlns:a16="http://schemas.microsoft.com/office/drawing/2014/main" xmlns="" id="{AEC53493-0817-486E-9A82-820C80BA524F}"/>
                </a:ext>
              </a:extLst>
            </p:cNvPr>
            <p:cNvSpPr/>
            <p:nvPr/>
          </p:nvSpPr>
          <p:spPr>
            <a:xfrm>
              <a:off x="4237000" y="3397900"/>
              <a:ext cx="236000" cy="117000"/>
            </a:xfrm>
            <a:custGeom>
              <a:avLst/>
              <a:gdLst/>
              <a:ahLst/>
              <a:cxnLst/>
              <a:rect l="l" t="t" r="r" b="b"/>
              <a:pathLst>
                <a:path w="9440" h="4680" extrusionOk="0">
                  <a:moveTo>
                    <a:pt x="1273" y="0"/>
                  </a:moveTo>
                  <a:cubicBezTo>
                    <a:pt x="841" y="136"/>
                    <a:pt x="415" y="295"/>
                    <a:pt x="0" y="477"/>
                  </a:cubicBezTo>
                  <a:cubicBezTo>
                    <a:pt x="1329" y="1471"/>
                    <a:pt x="2766" y="2317"/>
                    <a:pt x="4288" y="2982"/>
                  </a:cubicBezTo>
                  <a:cubicBezTo>
                    <a:pt x="5947" y="3703"/>
                    <a:pt x="7685" y="4243"/>
                    <a:pt x="9440" y="4680"/>
                  </a:cubicBezTo>
                  <a:cubicBezTo>
                    <a:pt x="9332" y="4243"/>
                    <a:pt x="9195" y="3817"/>
                    <a:pt x="9036" y="3396"/>
                  </a:cubicBezTo>
                  <a:cubicBezTo>
                    <a:pt x="8014" y="3112"/>
                    <a:pt x="6997" y="2800"/>
                    <a:pt x="5992" y="2442"/>
                  </a:cubicBezTo>
                  <a:cubicBezTo>
                    <a:pt x="4317" y="1840"/>
                    <a:pt x="2732" y="1022"/>
                    <a:pt x="1273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4" name="Google Shape;1763;p51">
              <a:extLst>
                <a:ext uri="{FF2B5EF4-FFF2-40B4-BE49-F238E27FC236}">
                  <a16:creationId xmlns:a16="http://schemas.microsoft.com/office/drawing/2014/main" xmlns="" id="{C5088970-36D9-41CE-86F0-DBC073FB4C9A}"/>
                </a:ext>
              </a:extLst>
            </p:cNvPr>
            <p:cNvSpPr/>
            <p:nvPr/>
          </p:nvSpPr>
          <p:spPr>
            <a:xfrm>
              <a:off x="4036975" y="3719675"/>
              <a:ext cx="46925" cy="36875"/>
            </a:xfrm>
            <a:custGeom>
              <a:avLst/>
              <a:gdLst/>
              <a:ahLst/>
              <a:cxnLst/>
              <a:rect l="l" t="t" r="r" b="b"/>
              <a:pathLst>
                <a:path w="1877" h="1475" extrusionOk="0">
                  <a:moveTo>
                    <a:pt x="978" y="0"/>
                  </a:moveTo>
                  <a:cubicBezTo>
                    <a:pt x="474" y="0"/>
                    <a:pt x="0" y="706"/>
                    <a:pt x="436" y="1237"/>
                  </a:cubicBezTo>
                  <a:cubicBezTo>
                    <a:pt x="575" y="1404"/>
                    <a:pt x="738" y="1474"/>
                    <a:pt x="897" y="1474"/>
                  </a:cubicBezTo>
                  <a:cubicBezTo>
                    <a:pt x="1404" y="1474"/>
                    <a:pt x="1877" y="769"/>
                    <a:pt x="1436" y="237"/>
                  </a:cubicBezTo>
                  <a:cubicBezTo>
                    <a:pt x="1299" y="70"/>
                    <a:pt x="1137" y="0"/>
                    <a:pt x="978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1764;p51">
              <a:extLst>
                <a:ext uri="{FF2B5EF4-FFF2-40B4-BE49-F238E27FC236}">
                  <a16:creationId xmlns:a16="http://schemas.microsoft.com/office/drawing/2014/main" xmlns="" id="{A950E0F3-0026-44C3-AA34-C17DE3A3070E}"/>
                </a:ext>
              </a:extLst>
            </p:cNvPr>
            <p:cNvSpPr/>
            <p:nvPr/>
          </p:nvSpPr>
          <p:spPr>
            <a:xfrm>
              <a:off x="4145050" y="3496675"/>
              <a:ext cx="47225" cy="36975"/>
            </a:xfrm>
            <a:custGeom>
              <a:avLst/>
              <a:gdLst/>
              <a:ahLst/>
              <a:cxnLst/>
              <a:rect l="l" t="t" r="r" b="b"/>
              <a:pathLst>
                <a:path w="1889" h="1479" extrusionOk="0">
                  <a:moveTo>
                    <a:pt x="978" y="0"/>
                  </a:moveTo>
                  <a:cubicBezTo>
                    <a:pt x="465" y="0"/>
                    <a:pt x="1" y="733"/>
                    <a:pt x="464" y="1257"/>
                  </a:cubicBezTo>
                  <a:cubicBezTo>
                    <a:pt x="601" y="1413"/>
                    <a:pt x="758" y="1478"/>
                    <a:pt x="911" y="1478"/>
                  </a:cubicBezTo>
                  <a:cubicBezTo>
                    <a:pt x="1422" y="1478"/>
                    <a:pt x="1888" y="748"/>
                    <a:pt x="1429" y="224"/>
                  </a:cubicBezTo>
                  <a:cubicBezTo>
                    <a:pt x="1290" y="66"/>
                    <a:pt x="1132" y="0"/>
                    <a:pt x="978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1765;p51">
              <a:extLst>
                <a:ext uri="{FF2B5EF4-FFF2-40B4-BE49-F238E27FC236}">
                  <a16:creationId xmlns:a16="http://schemas.microsoft.com/office/drawing/2014/main" xmlns="" id="{9535060D-1250-4E01-9D18-4CC22147631A}"/>
                </a:ext>
              </a:extLst>
            </p:cNvPr>
            <p:cNvSpPr/>
            <p:nvPr/>
          </p:nvSpPr>
          <p:spPr>
            <a:xfrm>
              <a:off x="4182200" y="3805275"/>
              <a:ext cx="41050" cy="37200"/>
            </a:xfrm>
            <a:custGeom>
              <a:avLst/>
              <a:gdLst/>
              <a:ahLst/>
              <a:cxnLst/>
              <a:rect l="l" t="t" r="r" b="b"/>
              <a:pathLst>
                <a:path w="1642" h="1488" extrusionOk="0">
                  <a:moveTo>
                    <a:pt x="820" y="1"/>
                  </a:moveTo>
                  <a:cubicBezTo>
                    <a:pt x="625" y="1"/>
                    <a:pt x="426" y="77"/>
                    <a:pt x="295" y="210"/>
                  </a:cubicBezTo>
                  <a:cubicBezTo>
                    <a:pt x="0" y="499"/>
                    <a:pt x="46" y="914"/>
                    <a:pt x="290" y="1209"/>
                  </a:cubicBezTo>
                  <a:lnTo>
                    <a:pt x="347" y="1283"/>
                  </a:lnTo>
                  <a:cubicBezTo>
                    <a:pt x="464" y="1425"/>
                    <a:pt x="641" y="1488"/>
                    <a:pt x="821" y="1488"/>
                  </a:cubicBezTo>
                  <a:cubicBezTo>
                    <a:pt x="1018" y="1488"/>
                    <a:pt x="1219" y="1413"/>
                    <a:pt x="1352" y="1283"/>
                  </a:cubicBezTo>
                  <a:cubicBezTo>
                    <a:pt x="1642" y="993"/>
                    <a:pt x="1602" y="579"/>
                    <a:pt x="1358" y="278"/>
                  </a:cubicBezTo>
                  <a:lnTo>
                    <a:pt x="1295" y="210"/>
                  </a:lnTo>
                  <a:cubicBezTo>
                    <a:pt x="1178" y="65"/>
                    <a:pt x="1001" y="1"/>
                    <a:pt x="820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1766;p51">
              <a:extLst>
                <a:ext uri="{FF2B5EF4-FFF2-40B4-BE49-F238E27FC236}">
                  <a16:creationId xmlns:a16="http://schemas.microsoft.com/office/drawing/2014/main" xmlns="" id="{AF03469F-CA64-43AE-8323-D4C5B951279F}"/>
                </a:ext>
              </a:extLst>
            </p:cNvPr>
            <p:cNvSpPr/>
            <p:nvPr/>
          </p:nvSpPr>
          <p:spPr>
            <a:xfrm>
              <a:off x="4324650" y="3842975"/>
              <a:ext cx="46950" cy="36775"/>
            </a:xfrm>
            <a:custGeom>
              <a:avLst/>
              <a:gdLst/>
              <a:ahLst/>
              <a:cxnLst/>
              <a:rect l="l" t="t" r="r" b="b"/>
              <a:pathLst>
                <a:path w="1878" h="1471" extrusionOk="0">
                  <a:moveTo>
                    <a:pt x="977" y="0"/>
                  </a:moveTo>
                  <a:cubicBezTo>
                    <a:pt x="472" y="0"/>
                    <a:pt x="0" y="704"/>
                    <a:pt x="436" y="1235"/>
                  </a:cubicBezTo>
                  <a:cubicBezTo>
                    <a:pt x="575" y="1401"/>
                    <a:pt x="738" y="1470"/>
                    <a:pt x="898" y="1470"/>
                  </a:cubicBezTo>
                  <a:cubicBezTo>
                    <a:pt x="1404" y="1470"/>
                    <a:pt x="1877" y="772"/>
                    <a:pt x="1441" y="241"/>
                  </a:cubicBezTo>
                  <a:cubicBezTo>
                    <a:pt x="1302" y="71"/>
                    <a:pt x="1138" y="0"/>
                    <a:pt x="977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767;p51">
              <a:extLst>
                <a:ext uri="{FF2B5EF4-FFF2-40B4-BE49-F238E27FC236}">
                  <a16:creationId xmlns:a16="http://schemas.microsoft.com/office/drawing/2014/main" xmlns="" id="{D55CA4FA-DF5C-4CF8-A335-B33E640DC855}"/>
                </a:ext>
              </a:extLst>
            </p:cNvPr>
            <p:cNvSpPr/>
            <p:nvPr/>
          </p:nvSpPr>
          <p:spPr>
            <a:xfrm>
              <a:off x="4030400" y="3663400"/>
              <a:ext cx="395050" cy="198950"/>
            </a:xfrm>
            <a:custGeom>
              <a:avLst/>
              <a:gdLst/>
              <a:ahLst/>
              <a:cxnLst/>
              <a:rect l="l" t="t" r="r" b="b"/>
              <a:pathLst>
                <a:path w="15802" h="7958" extrusionOk="0">
                  <a:moveTo>
                    <a:pt x="3014" y="1"/>
                  </a:moveTo>
                  <a:cubicBezTo>
                    <a:pt x="3011" y="1"/>
                    <a:pt x="3008" y="1"/>
                    <a:pt x="3005" y="1"/>
                  </a:cubicBezTo>
                  <a:cubicBezTo>
                    <a:pt x="2483" y="6"/>
                    <a:pt x="1966" y="120"/>
                    <a:pt x="1483" y="330"/>
                  </a:cubicBezTo>
                  <a:cubicBezTo>
                    <a:pt x="1017" y="512"/>
                    <a:pt x="535" y="654"/>
                    <a:pt x="46" y="750"/>
                  </a:cubicBezTo>
                  <a:cubicBezTo>
                    <a:pt x="29" y="955"/>
                    <a:pt x="12" y="1154"/>
                    <a:pt x="1" y="1352"/>
                  </a:cubicBezTo>
                  <a:cubicBezTo>
                    <a:pt x="228" y="1307"/>
                    <a:pt x="455" y="1262"/>
                    <a:pt x="682" y="1216"/>
                  </a:cubicBezTo>
                  <a:cubicBezTo>
                    <a:pt x="1392" y="1063"/>
                    <a:pt x="1989" y="682"/>
                    <a:pt x="2704" y="586"/>
                  </a:cubicBezTo>
                  <a:cubicBezTo>
                    <a:pt x="2716" y="1034"/>
                    <a:pt x="2863" y="1466"/>
                    <a:pt x="2977" y="1915"/>
                  </a:cubicBezTo>
                  <a:cubicBezTo>
                    <a:pt x="3238" y="2943"/>
                    <a:pt x="3363" y="4005"/>
                    <a:pt x="3545" y="5050"/>
                  </a:cubicBezTo>
                  <a:cubicBezTo>
                    <a:pt x="3579" y="5181"/>
                    <a:pt x="3693" y="5267"/>
                    <a:pt x="3821" y="5267"/>
                  </a:cubicBezTo>
                  <a:cubicBezTo>
                    <a:pt x="3842" y="5267"/>
                    <a:pt x="3864" y="5265"/>
                    <a:pt x="3886" y="5260"/>
                  </a:cubicBezTo>
                  <a:cubicBezTo>
                    <a:pt x="4561" y="5027"/>
                    <a:pt x="5249" y="4771"/>
                    <a:pt x="5902" y="4482"/>
                  </a:cubicBezTo>
                  <a:cubicBezTo>
                    <a:pt x="6292" y="4313"/>
                    <a:pt x="6979" y="3825"/>
                    <a:pt x="7513" y="3825"/>
                  </a:cubicBezTo>
                  <a:cubicBezTo>
                    <a:pt x="7789" y="3825"/>
                    <a:pt x="8023" y="3954"/>
                    <a:pt x="8157" y="4323"/>
                  </a:cubicBezTo>
                  <a:cubicBezTo>
                    <a:pt x="8389" y="4970"/>
                    <a:pt x="8713" y="5589"/>
                    <a:pt x="8918" y="6248"/>
                  </a:cubicBezTo>
                  <a:cubicBezTo>
                    <a:pt x="9025" y="6578"/>
                    <a:pt x="9054" y="7163"/>
                    <a:pt x="9315" y="7418"/>
                  </a:cubicBezTo>
                  <a:cubicBezTo>
                    <a:pt x="9542" y="7640"/>
                    <a:pt x="9749" y="7734"/>
                    <a:pt x="9959" y="7734"/>
                  </a:cubicBezTo>
                  <a:cubicBezTo>
                    <a:pt x="10212" y="7734"/>
                    <a:pt x="10468" y="7598"/>
                    <a:pt x="10769" y="7384"/>
                  </a:cubicBezTo>
                  <a:cubicBezTo>
                    <a:pt x="11877" y="6606"/>
                    <a:pt x="13075" y="5998"/>
                    <a:pt x="14222" y="5277"/>
                  </a:cubicBezTo>
                  <a:cubicBezTo>
                    <a:pt x="14455" y="5771"/>
                    <a:pt x="14631" y="6328"/>
                    <a:pt x="14858" y="6822"/>
                  </a:cubicBezTo>
                  <a:cubicBezTo>
                    <a:pt x="15029" y="7202"/>
                    <a:pt x="15244" y="7577"/>
                    <a:pt x="15449" y="7958"/>
                  </a:cubicBezTo>
                  <a:cubicBezTo>
                    <a:pt x="15511" y="7884"/>
                    <a:pt x="15568" y="7810"/>
                    <a:pt x="15631" y="7730"/>
                  </a:cubicBezTo>
                  <a:cubicBezTo>
                    <a:pt x="15687" y="7651"/>
                    <a:pt x="15744" y="7571"/>
                    <a:pt x="15801" y="7486"/>
                  </a:cubicBezTo>
                  <a:cubicBezTo>
                    <a:pt x="15761" y="7407"/>
                    <a:pt x="15722" y="7322"/>
                    <a:pt x="15687" y="7242"/>
                  </a:cubicBezTo>
                  <a:cubicBezTo>
                    <a:pt x="15296" y="6413"/>
                    <a:pt x="15017" y="5527"/>
                    <a:pt x="14591" y="4726"/>
                  </a:cubicBezTo>
                  <a:cubicBezTo>
                    <a:pt x="14537" y="4634"/>
                    <a:pt x="14442" y="4583"/>
                    <a:pt x="14343" y="4583"/>
                  </a:cubicBezTo>
                  <a:cubicBezTo>
                    <a:pt x="14296" y="4583"/>
                    <a:pt x="14249" y="4594"/>
                    <a:pt x="14205" y="4618"/>
                  </a:cubicBezTo>
                  <a:cubicBezTo>
                    <a:pt x="13120" y="5322"/>
                    <a:pt x="11877" y="5817"/>
                    <a:pt x="10849" y="6606"/>
                  </a:cubicBezTo>
                  <a:cubicBezTo>
                    <a:pt x="10543" y="6843"/>
                    <a:pt x="10311" y="6956"/>
                    <a:pt x="10126" y="6956"/>
                  </a:cubicBezTo>
                  <a:cubicBezTo>
                    <a:pt x="9823" y="6956"/>
                    <a:pt x="9645" y="6654"/>
                    <a:pt x="9468" y="6100"/>
                  </a:cubicBezTo>
                  <a:cubicBezTo>
                    <a:pt x="9253" y="5442"/>
                    <a:pt x="8895" y="4851"/>
                    <a:pt x="8707" y="4181"/>
                  </a:cubicBezTo>
                  <a:cubicBezTo>
                    <a:pt x="8575" y="3725"/>
                    <a:pt x="8295" y="3201"/>
                    <a:pt x="7765" y="3201"/>
                  </a:cubicBezTo>
                  <a:cubicBezTo>
                    <a:pt x="7726" y="3201"/>
                    <a:pt x="7687" y="3204"/>
                    <a:pt x="7645" y="3210"/>
                  </a:cubicBezTo>
                  <a:cubicBezTo>
                    <a:pt x="6413" y="3380"/>
                    <a:pt x="5215" y="4130"/>
                    <a:pt x="4039" y="4595"/>
                  </a:cubicBezTo>
                  <a:cubicBezTo>
                    <a:pt x="3925" y="3897"/>
                    <a:pt x="3817" y="3198"/>
                    <a:pt x="3681" y="2505"/>
                  </a:cubicBezTo>
                  <a:cubicBezTo>
                    <a:pt x="3556" y="1875"/>
                    <a:pt x="3170" y="989"/>
                    <a:pt x="3272" y="353"/>
                  </a:cubicBezTo>
                  <a:cubicBezTo>
                    <a:pt x="3300" y="185"/>
                    <a:pt x="3207" y="1"/>
                    <a:pt x="3014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1768;p51">
              <a:extLst>
                <a:ext uri="{FF2B5EF4-FFF2-40B4-BE49-F238E27FC236}">
                  <a16:creationId xmlns:a16="http://schemas.microsoft.com/office/drawing/2014/main" xmlns="" id="{8590EBE1-4785-46B3-A0EF-D88CCDC18107}"/>
                </a:ext>
              </a:extLst>
            </p:cNvPr>
            <p:cNvSpPr/>
            <p:nvPr/>
          </p:nvSpPr>
          <p:spPr>
            <a:xfrm>
              <a:off x="4133000" y="3695500"/>
              <a:ext cx="46900" cy="36850"/>
            </a:xfrm>
            <a:custGeom>
              <a:avLst/>
              <a:gdLst/>
              <a:ahLst/>
              <a:cxnLst/>
              <a:rect l="l" t="t" r="r" b="b"/>
              <a:pathLst>
                <a:path w="1876" h="1474" extrusionOk="0">
                  <a:moveTo>
                    <a:pt x="980" y="1"/>
                  </a:moveTo>
                  <a:cubicBezTo>
                    <a:pt x="475" y="1"/>
                    <a:pt x="0" y="702"/>
                    <a:pt x="440" y="1233"/>
                  </a:cubicBezTo>
                  <a:cubicBezTo>
                    <a:pt x="580" y="1402"/>
                    <a:pt x="743" y="1473"/>
                    <a:pt x="903" y="1473"/>
                  </a:cubicBezTo>
                  <a:cubicBezTo>
                    <a:pt x="1407" y="1473"/>
                    <a:pt x="1875" y="769"/>
                    <a:pt x="1440" y="239"/>
                  </a:cubicBezTo>
                  <a:cubicBezTo>
                    <a:pt x="1302" y="71"/>
                    <a:pt x="1139" y="1"/>
                    <a:pt x="980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1769;p51">
              <a:extLst>
                <a:ext uri="{FF2B5EF4-FFF2-40B4-BE49-F238E27FC236}">
                  <a16:creationId xmlns:a16="http://schemas.microsoft.com/office/drawing/2014/main" xmlns="" id="{DB205511-634C-481E-9CDA-290EBD03D271}"/>
                </a:ext>
              </a:extLst>
            </p:cNvPr>
            <p:cNvSpPr/>
            <p:nvPr/>
          </p:nvSpPr>
          <p:spPr>
            <a:xfrm>
              <a:off x="4240300" y="3469400"/>
              <a:ext cx="47225" cy="36900"/>
            </a:xfrm>
            <a:custGeom>
              <a:avLst/>
              <a:gdLst/>
              <a:ahLst/>
              <a:cxnLst/>
              <a:rect l="l" t="t" r="r" b="b"/>
              <a:pathLst>
                <a:path w="1889" h="1476" extrusionOk="0">
                  <a:moveTo>
                    <a:pt x="979" y="1"/>
                  </a:moveTo>
                  <a:cubicBezTo>
                    <a:pt x="466" y="1"/>
                    <a:pt x="0" y="732"/>
                    <a:pt x="459" y="1252"/>
                  </a:cubicBezTo>
                  <a:cubicBezTo>
                    <a:pt x="598" y="1409"/>
                    <a:pt x="756" y="1475"/>
                    <a:pt x="911" y="1475"/>
                  </a:cubicBezTo>
                  <a:cubicBezTo>
                    <a:pt x="1424" y="1475"/>
                    <a:pt x="1889" y="744"/>
                    <a:pt x="1430" y="224"/>
                  </a:cubicBezTo>
                  <a:cubicBezTo>
                    <a:pt x="1291" y="67"/>
                    <a:pt x="1133" y="1"/>
                    <a:pt x="979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1770;p51">
              <a:extLst>
                <a:ext uri="{FF2B5EF4-FFF2-40B4-BE49-F238E27FC236}">
                  <a16:creationId xmlns:a16="http://schemas.microsoft.com/office/drawing/2014/main" xmlns="" id="{3902CE1E-D8B0-4E52-A533-F9A5D6098AF2}"/>
                </a:ext>
              </a:extLst>
            </p:cNvPr>
            <p:cNvSpPr/>
            <p:nvPr/>
          </p:nvSpPr>
          <p:spPr>
            <a:xfrm>
              <a:off x="4136475" y="3439075"/>
              <a:ext cx="346600" cy="187350"/>
            </a:xfrm>
            <a:custGeom>
              <a:avLst/>
              <a:gdLst/>
              <a:ahLst/>
              <a:cxnLst/>
              <a:rect l="l" t="t" r="r" b="b"/>
              <a:pathLst>
                <a:path w="13864" h="7494" extrusionOk="0">
                  <a:moveTo>
                    <a:pt x="3003" y="0"/>
                  </a:moveTo>
                  <a:cubicBezTo>
                    <a:pt x="3000" y="0"/>
                    <a:pt x="2997" y="0"/>
                    <a:pt x="2993" y="0"/>
                  </a:cubicBezTo>
                  <a:cubicBezTo>
                    <a:pt x="2471" y="23"/>
                    <a:pt x="1960" y="153"/>
                    <a:pt x="1488" y="381"/>
                  </a:cubicBezTo>
                  <a:cubicBezTo>
                    <a:pt x="1363" y="432"/>
                    <a:pt x="1244" y="483"/>
                    <a:pt x="1125" y="528"/>
                  </a:cubicBezTo>
                  <a:cubicBezTo>
                    <a:pt x="733" y="818"/>
                    <a:pt x="358" y="1130"/>
                    <a:pt x="0" y="1460"/>
                  </a:cubicBezTo>
                  <a:cubicBezTo>
                    <a:pt x="233" y="1403"/>
                    <a:pt x="472" y="1352"/>
                    <a:pt x="710" y="1289"/>
                  </a:cubicBezTo>
                  <a:cubicBezTo>
                    <a:pt x="1409" y="1113"/>
                    <a:pt x="2000" y="710"/>
                    <a:pt x="2709" y="596"/>
                  </a:cubicBezTo>
                  <a:cubicBezTo>
                    <a:pt x="2738" y="1045"/>
                    <a:pt x="2897" y="1465"/>
                    <a:pt x="3028" y="1914"/>
                  </a:cubicBezTo>
                  <a:cubicBezTo>
                    <a:pt x="3317" y="2931"/>
                    <a:pt x="3482" y="3993"/>
                    <a:pt x="3698" y="5026"/>
                  </a:cubicBezTo>
                  <a:cubicBezTo>
                    <a:pt x="3731" y="5154"/>
                    <a:pt x="3847" y="5235"/>
                    <a:pt x="3971" y="5235"/>
                  </a:cubicBezTo>
                  <a:cubicBezTo>
                    <a:pt x="3995" y="5235"/>
                    <a:pt x="4020" y="5232"/>
                    <a:pt x="4044" y="5225"/>
                  </a:cubicBezTo>
                  <a:cubicBezTo>
                    <a:pt x="4714" y="4964"/>
                    <a:pt x="5396" y="4686"/>
                    <a:pt x="6038" y="4379"/>
                  </a:cubicBezTo>
                  <a:cubicBezTo>
                    <a:pt x="6426" y="4192"/>
                    <a:pt x="7112" y="3668"/>
                    <a:pt x="7650" y="3668"/>
                  </a:cubicBezTo>
                  <a:cubicBezTo>
                    <a:pt x="7913" y="3668"/>
                    <a:pt x="8141" y="3793"/>
                    <a:pt x="8281" y="4146"/>
                  </a:cubicBezTo>
                  <a:cubicBezTo>
                    <a:pt x="8537" y="4782"/>
                    <a:pt x="8883" y="5390"/>
                    <a:pt x="9110" y="6043"/>
                  </a:cubicBezTo>
                  <a:cubicBezTo>
                    <a:pt x="9224" y="6373"/>
                    <a:pt x="9275" y="6952"/>
                    <a:pt x="9542" y="7196"/>
                  </a:cubicBezTo>
                  <a:cubicBezTo>
                    <a:pt x="9770" y="7404"/>
                    <a:pt x="9975" y="7494"/>
                    <a:pt x="10179" y="7494"/>
                  </a:cubicBezTo>
                  <a:cubicBezTo>
                    <a:pt x="10437" y="7494"/>
                    <a:pt x="10694" y="7351"/>
                    <a:pt x="10996" y="7122"/>
                  </a:cubicBezTo>
                  <a:cubicBezTo>
                    <a:pt x="11916" y="6424"/>
                    <a:pt x="12898" y="5856"/>
                    <a:pt x="13864" y="5237"/>
                  </a:cubicBezTo>
                  <a:cubicBezTo>
                    <a:pt x="13841" y="5026"/>
                    <a:pt x="13813" y="4816"/>
                    <a:pt x="13784" y="4606"/>
                  </a:cubicBezTo>
                  <a:cubicBezTo>
                    <a:pt x="12864" y="5174"/>
                    <a:pt x="11882" y="5663"/>
                    <a:pt x="11053" y="6344"/>
                  </a:cubicBezTo>
                  <a:cubicBezTo>
                    <a:pt x="10748" y="6598"/>
                    <a:pt x="10516" y="6718"/>
                    <a:pt x="10328" y="6718"/>
                  </a:cubicBezTo>
                  <a:cubicBezTo>
                    <a:pt x="10033" y="6718"/>
                    <a:pt x="9846" y="6422"/>
                    <a:pt x="9655" y="5884"/>
                  </a:cubicBezTo>
                  <a:cubicBezTo>
                    <a:pt x="9423" y="5231"/>
                    <a:pt x="9036" y="4652"/>
                    <a:pt x="8826" y="3993"/>
                  </a:cubicBezTo>
                  <a:cubicBezTo>
                    <a:pt x="8686" y="3546"/>
                    <a:pt x="8398" y="3042"/>
                    <a:pt x="7885" y="3042"/>
                  </a:cubicBezTo>
                  <a:cubicBezTo>
                    <a:pt x="7837" y="3042"/>
                    <a:pt x="7788" y="3047"/>
                    <a:pt x="7736" y="3056"/>
                  </a:cubicBezTo>
                  <a:cubicBezTo>
                    <a:pt x="6509" y="3266"/>
                    <a:pt x="5339" y="4055"/>
                    <a:pt x="4180" y="4555"/>
                  </a:cubicBezTo>
                  <a:cubicBezTo>
                    <a:pt x="4038" y="3862"/>
                    <a:pt x="3914" y="3169"/>
                    <a:pt x="3754" y="2482"/>
                  </a:cubicBezTo>
                  <a:cubicBezTo>
                    <a:pt x="3607" y="1857"/>
                    <a:pt x="3192" y="983"/>
                    <a:pt x="3277" y="347"/>
                  </a:cubicBezTo>
                  <a:cubicBezTo>
                    <a:pt x="3300" y="173"/>
                    <a:pt x="3196" y="0"/>
                    <a:pt x="3003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1771;p51">
              <a:extLst>
                <a:ext uri="{FF2B5EF4-FFF2-40B4-BE49-F238E27FC236}">
                  <a16:creationId xmlns:a16="http://schemas.microsoft.com/office/drawing/2014/main" xmlns="" id="{81607370-3A58-4F92-A250-46CEBA9552A8}"/>
                </a:ext>
              </a:extLst>
            </p:cNvPr>
            <p:cNvSpPr/>
            <p:nvPr/>
          </p:nvSpPr>
          <p:spPr>
            <a:xfrm>
              <a:off x="4384550" y="3537000"/>
              <a:ext cx="47225" cy="36950"/>
            </a:xfrm>
            <a:custGeom>
              <a:avLst/>
              <a:gdLst/>
              <a:ahLst/>
              <a:cxnLst/>
              <a:rect l="l" t="t" r="r" b="b"/>
              <a:pathLst>
                <a:path w="1889" h="1478" extrusionOk="0">
                  <a:moveTo>
                    <a:pt x="981" y="0"/>
                  </a:moveTo>
                  <a:cubicBezTo>
                    <a:pt x="469" y="0"/>
                    <a:pt x="1" y="732"/>
                    <a:pt x="459" y="1251"/>
                  </a:cubicBezTo>
                  <a:cubicBezTo>
                    <a:pt x="599" y="1411"/>
                    <a:pt x="758" y="1478"/>
                    <a:pt x="913" y="1478"/>
                  </a:cubicBezTo>
                  <a:cubicBezTo>
                    <a:pt x="1425" y="1478"/>
                    <a:pt x="1888" y="747"/>
                    <a:pt x="1431" y="223"/>
                  </a:cubicBezTo>
                  <a:cubicBezTo>
                    <a:pt x="1293" y="66"/>
                    <a:pt x="1135" y="0"/>
                    <a:pt x="981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1772;p51">
              <a:extLst>
                <a:ext uri="{FF2B5EF4-FFF2-40B4-BE49-F238E27FC236}">
                  <a16:creationId xmlns:a16="http://schemas.microsoft.com/office/drawing/2014/main" xmlns="" id="{8573C05F-7B55-49A7-85EE-8C55C074661C}"/>
                </a:ext>
              </a:extLst>
            </p:cNvPr>
            <p:cNvSpPr/>
            <p:nvPr/>
          </p:nvSpPr>
          <p:spPr>
            <a:xfrm>
              <a:off x="4292950" y="3577550"/>
              <a:ext cx="41625" cy="37275"/>
            </a:xfrm>
            <a:custGeom>
              <a:avLst/>
              <a:gdLst/>
              <a:ahLst/>
              <a:cxnLst/>
              <a:rect l="l" t="t" r="r" b="b"/>
              <a:pathLst>
                <a:path w="1665" h="1491" extrusionOk="0">
                  <a:moveTo>
                    <a:pt x="831" y="1"/>
                  </a:moveTo>
                  <a:cubicBezTo>
                    <a:pt x="627" y="1"/>
                    <a:pt x="417" y="84"/>
                    <a:pt x="284" y="226"/>
                  </a:cubicBezTo>
                  <a:cubicBezTo>
                    <a:pt x="0" y="527"/>
                    <a:pt x="57" y="936"/>
                    <a:pt x="312" y="1225"/>
                  </a:cubicBezTo>
                  <a:lnTo>
                    <a:pt x="375" y="1299"/>
                  </a:lnTo>
                  <a:cubicBezTo>
                    <a:pt x="492" y="1432"/>
                    <a:pt x="661" y="1490"/>
                    <a:pt x="833" y="1490"/>
                  </a:cubicBezTo>
                  <a:cubicBezTo>
                    <a:pt x="1038" y="1490"/>
                    <a:pt x="1248" y="1407"/>
                    <a:pt x="1380" y="1265"/>
                  </a:cubicBezTo>
                  <a:cubicBezTo>
                    <a:pt x="1664" y="964"/>
                    <a:pt x="1607" y="555"/>
                    <a:pt x="1352" y="266"/>
                  </a:cubicBezTo>
                  <a:lnTo>
                    <a:pt x="1289" y="192"/>
                  </a:lnTo>
                  <a:cubicBezTo>
                    <a:pt x="1173" y="59"/>
                    <a:pt x="1004" y="1"/>
                    <a:pt x="831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" name="Google Shape;1773;p51">
              <a:extLst>
                <a:ext uri="{FF2B5EF4-FFF2-40B4-BE49-F238E27FC236}">
                  <a16:creationId xmlns:a16="http://schemas.microsoft.com/office/drawing/2014/main" xmlns="" id="{1E145390-86D3-4329-AD40-54E4F5D60B06}"/>
                </a:ext>
              </a:extLst>
            </p:cNvPr>
            <p:cNvSpPr/>
            <p:nvPr/>
          </p:nvSpPr>
          <p:spPr>
            <a:xfrm>
              <a:off x="4436650" y="3610450"/>
              <a:ext cx="47250" cy="36975"/>
            </a:xfrm>
            <a:custGeom>
              <a:avLst/>
              <a:gdLst/>
              <a:ahLst/>
              <a:cxnLst/>
              <a:rect l="l" t="t" r="r" b="b"/>
              <a:pathLst>
                <a:path w="1890" h="1479" extrusionOk="0">
                  <a:moveTo>
                    <a:pt x="981" y="1"/>
                  </a:moveTo>
                  <a:cubicBezTo>
                    <a:pt x="467" y="1"/>
                    <a:pt x="1" y="731"/>
                    <a:pt x="460" y="1255"/>
                  </a:cubicBezTo>
                  <a:cubicBezTo>
                    <a:pt x="599" y="1413"/>
                    <a:pt x="757" y="1479"/>
                    <a:pt x="911" y="1479"/>
                  </a:cubicBezTo>
                  <a:cubicBezTo>
                    <a:pt x="1424" y="1479"/>
                    <a:pt x="1890" y="746"/>
                    <a:pt x="1431" y="222"/>
                  </a:cubicBezTo>
                  <a:cubicBezTo>
                    <a:pt x="1292" y="66"/>
                    <a:pt x="1134" y="1"/>
                    <a:pt x="981" y="1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5" name="Google Shape;1774;p51">
              <a:extLst>
                <a:ext uri="{FF2B5EF4-FFF2-40B4-BE49-F238E27FC236}">
                  <a16:creationId xmlns:a16="http://schemas.microsoft.com/office/drawing/2014/main" xmlns="" id="{AE86943A-8019-435F-91EF-88E3F96CE34A}"/>
                </a:ext>
              </a:extLst>
            </p:cNvPr>
            <p:cNvSpPr/>
            <p:nvPr/>
          </p:nvSpPr>
          <p:spPr>
            <a:xfrm>
              <a:off x="4274975" y="3767925"/>
              <a:ext cx="46900" cy="36825"/>
            </a:xfrm>
            <a:custGeom>
              <a:avLst/>
              <a:gdLst/>
              <a:ahLst/>
              <a:cxnLst/>
              <a:rect l="l" t="t" r="r" b="b"/>
              <a:pathLst>
                <a:path w="1876" h="1473" extrusionOk="0">
                  <a:moveTo>
                    <a:pt x="980" y="0"/>
                  </a:moveTo>
                  <a:cubicBezTo>
                    <a:pt x="475" y="0"/>
                    <a:pt x="1" y="702"/>
                    <a:pt x="441" y="1232"/>
                  </a:cubicBezTo>
                  <a:cubicBezTo>
                    <a:pt x="580" y="1402"/>
                    <a:pt x="744" y="1473"/>
                    <a:pt x="904" y="1473"/>
                  </a:cubicBezTo>
                  <a:cubicBezTo>
                    <a:pt x="1408" y="1473"/>
                    <a:pt x="1876" y="769"/>
                    <a:pt x="1440" y="238"/>
                  </a:cubicBezTo>
                  <a:cubicBezTo>
                    <a:pt x="1303" y="71"/>
                    <a:pt x="1140" y="0"/>
                    <a:pt x="980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1775;p51">
              <a:extLst>
                <a:ext uri="{FF2B5EF4-FFF2-40B4-BE49-F238E27FC236}">
                  <a16:creationId xmlns:a16="http://schemas.microsoft.com/office/drawing/2014/main" xmlns="" id="{B9E9ACD0-444F-4A4D-B5E9-82FB4C1EE002}"/>
                </a:ext>
              </a:extLst>
            </p:cNvPr>
            <p:cNvSpPr/>
            <p:nvPr/>
          </p:nvSpPr>
          <p:spPr>
            <a:xfrm>
              <a:off x="3290800" y="3439925"/>
              <a:ext cx="256025" cy="343625"/>
            </a:xfrm>
            <a:custGeom>
              <a:avLst/>
              <a:gdLst/>
              <a:ahLst/>
              <a:cxnLst/>
              <a:rect l="l" t="t" r="r" b="b"/>
              <a:pathLst>
                <a:path w="10241" h="13745" extrusionOk="0">
                  <a:moveTo>
                    <a:pt x="137" y="0"/>
                  </a:moveTo>
                  <a:cubicBezTo>
                    <a:pt x="74" y="369"/>
                    <a:pt x="29" y="744"/>
                    <a:pt x="1" y="1130"/>
                  </a:cubicBezTo>
                  <a:cubicBezTo>
                    <a:pt x="160" y="1477"/>
                    <a:pt x="330" y="1823"/>
                    <a:pt x="495" y="2164"/>
                  </a:cubicBezTo>
                  <a:cubicBezTo>
                    <a:pt x="1318" y="3857"/>
                    <a:pt x="2335" y="5458"/>
                    <a:pt x="3431" y="6992"/>
                  </a:cubicBezTo>
                  <a:cubicBezTo>
                    <a:pt x="5163" y="9422"/>
                    <a:pt x="7202" y="11620"/>
                    <a:pt x="9360" y="13688"/>
                  </a:cubicBezTo>
                  <a:cubicBezTo>
                    <a:pt x="9650" y="13722"/>
                    <a:pt x="9945" y="13739"/>
                    <a:pt x="10241" y="13745"/>
                  </a:cubicBezTo>
                  <a:cubicBezTo>
                    <a:pt x="8048" y="11666"/>
                    <a:pt x="5987" y="9468"/>
                    <a:pt x="4164" y="7043"/>
                  </a:cubicBezTo>
                  <a:cubicBezTo>
                    <a:pt x="2971" y="5447"/>
                    <a:pt x="1920" y="3749"/>
                    <a:pt x="1029" y="1965"/>
                  </a:cubicBezTo>
                  <a:cubicBezTo>
                    <a:pt x="699" y="1329"/>
                    <a:pt x="404" y="665"/>
                    <a:pt x="137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" name="Google Shape;1776;p51">
              <a:extLst>
                <a:ext uri="{FF2B5EF4-FFF2-40B4-BE49-F238E27FC236}">
                  <a16:creationId xmlns:a16="http://schemas.microsoft.com/office/drawing/2014/main" xmlns="" id="{EFAF8D4D-146F-40D6-8E47-89A4B860DE6D}"/>
                </a:ext>
              </a:extLst>
            </p:cNvPr>
            <p:cNvSpPr/>
            <p:nvPr/>
          </p:nvSpPr>
          <p:spPr>
            <a:xfrm>
              <a:off x="3309400" y="3373475"/>
              <a:ext cx="323750" cy="395175"/>
            </a:xfrm>
            <a:custGeom>
              <a:avLst/>
              <a:gdLst/>
              <a:ahLst/>
              <a:cxnLst/>
              <a:rect l="l" t="t" r="r" b="b"/>
              <a:pathLst>
                <a:path w="12950" h="15807" extrusionOk="0">
                  <a:moveTo>
                    <a:pt x="262" y="0"/>
                  </a:moveTo>
                  <a:cubicBezTo>
                    <a:pt x="171" y="171"/>
                    <a:pt x="86" y="352"/>
                    <a:pt x="1" y="540"/>
                  </a:cubicBezTo>
                  <a:cubicBezTo>
                    <a:pt x="410" y="1289"/>
                    <a:pt x="847" y="2016"/>
                    <a:pt x="1301" y="2738"/>
                  </a:cubicBezTo>
                  <a:cubicBezTo>
                    <a:pt x="2545" y="4731"/>
                    <a:pt x="3885" y="6657"/>
                    <a:pt x="5322" y="8508"/>
                  </a:cubicBezTo>
                  <a:cubicBezTo>
                    <a:pt x="7452" y="11268"/>
                    <a:pt x="9849" y="13597"/>
                    <a:pt x="12439" y="15806"/>
                  </a:cubicBezTo>
                  <a:cubicBezTo>
                    <a:pt x="12626" y="15727"/>
                    <a:pt x="12791" y="15647"/>
                    <a:pt x="12950" y="15568"/>
                  </a:cubicBezTo>
                  <a:cubicBezTo>
                    <a:pt x="12234" y="14988"/>
                    <a:pt x="11530" y="14403"/>
                    <a:pt x="10843" y="13796"/>
                  </a:cubicBezTo>
                  <a:cubicBezTo>
                    <a:pt x="9088" y="12245"/>
                    <a:pt x="7560" y="10405"/>
                    <a:pt x="6100" y="8582"/>
                  </a:cubicBezTo>
                  <a:cubicBezTo>
                    <a:pt x="4840" y="7014"/>
                    <a:pt x="3709" y="5345"/>
                    <a:pt x="2585" y="3675"/>
                  </a:cubicBezTo>
                  <a:cubicBezTo>
                    <a:pt x="2023" y="2846"/>
                    <a:pt x="1494" y="1994"/>
                    <a:pt x="983" y="1130"/>
                  </a:cubicBezTo>
                  <a:cubicBezTo>
                    <a:pt x="807" y="829"/>
                    <a:pt x="529" y="426"/>
                    <a:pt x="262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" name="Google Shape;1777;p51">
              <a:extLst>
                <a:ext uri="{FF2B5EF4-FFF2-40B4-BE49-F238E27FC236}">
                  <a16:creationId xmlns:a16="http://schemas.microsoft.com/office/drawing/2014/main" xmlns="" id="{70FA0B61-302F-4E55-8668-CBEE9F64504C}"/>
                </a:ext>
              </a:extLst>
            </p:cNvPr>
            <p:cNvSpPr/>
            <p:nvPr/>
          </p:nvSpPr>
          <p:spPr>
            <a:xfrm>
              <a:off x="3342475" y="3330025"/>
              <a:ext cx="355850" cy="386650"/>
            </a:xfrm>
            <a:custGeom>
              <a:avLst/>
              <a:gdLst/>
              <a:ahLst/>
              <a:cxnLst/>
              <a:rect l="l" t="t" r="r" b="b"/>
              <a:pathLst>
                <a:path w="14234" h="15466" extrusionOk="0">
                  <a:moveTo>
                    <a:pt x="450" y="0"/>
                  </a:moveTo>
                  <a:cubicBezTo>
                    <a:pt x="291" y="103"/>
                    <a:pt x="143" y="216"/>
                    <a:pt x="1" y="347"/>
                  </a:cubicBezTo>
                  <a:cubicBezTo>
                    <a:pt x="694" y="1023"/>
                    <a:pt x="1381" y="1698"/>
                    <a:pt x="2034" y="2420"/>
                  </a:cubicBezTo>
                  <a:cubicBezTo>
                    <a:pt x="3380" y="3908"/>
                    <a:pt x="4709" y="5401"/>
                    <a:pt x="6078" y="6867"/>
                  </a:cubicBezTo>
                  <a:cubicBezTo>
                    <a:pt x="8719" y="9701"/>
                    <a:pt x="11360" y="12535"/>
                    <a:pt x="13893" y="15466"/>
                  </a:cubicBezTo>
                  <a:cubicBezTo>
                    <a:pt x="14006" y="15318"/>
                    <a:pt x="14120" y="15159"/>
                    <a:pt x="14234" y="14994"/>
                  </a:cubicBezTo>
                  <a:cubicBezTo>
                    <a:pt x="11939" y="12353"/>
                    <a:pt x="9565" y="9786"/>
                    <a:pt x="7180" y="7230"/>
                  </a:cubicBezTo>
                  <a:cubicBezTo>
                    <a:pt x="5601" y="5532"/>
                    <a:pt x="4039" y="3823"/>
                    <a:pt x="2494" y="2096"/>
                  </a:cubicBezTo>
                  <a:cubicBezTo>
                    <a:pt x="1841" y="1369"/>
                    <a:pt x="1148" y="676"/>
                    <a:pt x="450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" name="Google Shape;1778;p51">
              <a:extLst>
                <a:ext uri="{FF2B5EF4-FFF2-40B4-BE49-F238E27FC236}">
                  <a16:creationId xmlns:a16="http://schemas.microsoft.com/office/drawing/2014/main" xmlns="" id="{04C12734-DDAE-4B7D-AB3D-CA2569B86DDF}"/>
                </a:ext>
              </a:extLst>
            </p:cNvPr>
            <p:cNvSpPr/>
            <p:nvPr/>
          </p:nvSpPr>
          <p:spPr>
            <a:xfrm>
              <a:off x="3420575" y="3314550"/>
              <a:ext cx="314250" cy="301325"/>
            </a:xfrm>
            <a:custGeom>
              <a:avLst/>
              <a:gdLst/>
              <a:ahLst/>
              <a:cxnLst/>
              <a:rect l="l" t="t" r="r" b="b"/>
              <a:pathLst>
                <a:path w="12570" h="12053" extrusionOk="0">
                  <a:moveTo>
                    <a:pt x="1" y="0"/>
                  </a:moveTo>
                  <a:lnTo>
                    <a:pt x="1" y="0"/>
                  </a:lnTo>
                  <a:cubicBezTo>
                    <a:pt x="569" y="296"/>
                    <a:pt x="1114" y="631"/>
                    <a:pt x="1636" y="994"/>
                  </a:cubicBezTo>
                  <a:cubicBezTo>
                    <a:pt x="3278" y="2164"/>
                    <a:pt x="4794" y="3556"/>
                    <a:pt x="6265" y="4924"/>
                  </a:cubicBezTo>
                  <a:cubicBezTo>
                    <a:pt x="8588" y="7071"/>
                    <a:pt x="10672" y="9462"/>
                    <a:pt x="12490" y="12052"/>
                  </a:cubicBezTo>
                  <a:cubicBezTo>
                    <a:pt x="12529" y="11768"/>
                    <a:pt x="12558" y="11478"/>
                    <a:pt x="12569" y="11189"/>
                  </a:cubicBezTo>
                  <a:cubicBezTo>
                    <a:pt x="11013" y="9053"/>
                    <a:pt x="9275" y="7054"/>
                    <a:pt x="7378" y="5208"/>
                  </a:cubicBezTo>
                  <a:cubicBezTo>
                    <a:pt x="5924" y="3788"/>
                    <a:pt x="4374" y="2442"/>
                    <a:pt x="2789" y="1165"/>
                  </a:cubicBezTo>
                  <a:cubicBezTo>
                    <a:pt x="2307" y="784"/>
                    <a:pt x="1801" y="438"/>
                    <a:pt x="1267" y="131"/>
                  </a:cubicBezTo>
                  <a:cubicBezTo>
                    <a:pt x="847" y="57"/>
                    <a:pt x="427" y="12"/>
                    <a:pt x="1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" name="Google Shape;1779;p51">
              <a:extLst>
                <a:ext uri="{FF2B5EF4-FFF2-40B4-BE49-F238E27FC236}">
                  <a16:creationId xmlns:a16="http://schemas.microsoft.com/office/drawing/2014/main" xmlns="" id="{8BA19EF8-D33C-44B2-ACBB-2BC8EB191C7B}"/>
                </a:ext>
              </a:extLst>
            </p:cNvPr>
            <p:cNvSpPr/>
            <p:nvPr/>
          </p:nvSpPr>
          <p:spPr>
            <a:xfrm>
              <a:off x="3900925" y="3718750"/>
              <a:ext cx="307350" cy="268850"/>
            </a:xfrm>
            <a:custGeom>
              <a:avLst/>
              <a:gdLst/>
              <a:ahLst/>
              <a:cxnLst/>
              <a:rect l="l" t="t" r="r" b="b"/>
              <a:pathLst>
                <a:path w="12294" h="10754" extrusionOk="0">
                  <a:moveTo>
                    <a:pt x="8607" y="0"/>
                  </a:moveTo>
                  <a:cubicBezTo>
                    <a:pt x="6963" y="0"/>
                    <a:pt x="5901" y="3472"/>
                    <a:pt x="5901" y="3472"/>
                  </a:cubicBezTo>
                  <a:cubicBezTo>
                    <a:pt x="5901" y="3472"/>
                    <a:pt x="5479" y="177"/>
                    <a:pt x="3627" y="177"/>
                  </a:cubicBezTo>
                  <a:cubicBezTo>
                    <a:pt x="3343" y="177"/>
                    <a:pt x="3025" y="254"/>
                    <a:pt x="2670" y="433"/>
                  </a:cubicBezTo>
                  <a:cubicBezTo>
                    <a:pt x="0" y="1774"/>
                    <a:pt x="4209" y="4744"/>
                    <a:pt x="4209" y="4744"/>
                  </a:cubicBezTo>
                  <a:cubicBezTo>
                    <a:pt x="3633" y="4559"/>
                    <a:pt x="3027" y="4452"/>
                    <a:pt x="2478" y="4452"/>
                  </a:cubicBezTo>
                  <a:cubicBezTo>
                    <a:pt x="1139" y="4452"/>
                    <a:pt x="140" y="5090"/>
                    <a:pt x="744" y="6794"/>
                  </a:cubicBezTo>
                  <a:cubicBezTo>
                    <a:pt x="1026" y="7595"/>
                    <a:pt x="1568" y="7862"/>
                    <a:pt x="2164" y="7862"/>
                  </a:cubicBezTo>
                  <a:cubicBezTo>
                    <a:pt x="3357" y="7862"/>
                    <a:pt x="4771" y="6795"/>
                    <a:pt x="4771" y="6794"/>
                  </a:cubicBezTo>
                  <a:lnTo>
                    <a:pt x="4771" y="6794"/>
                  </a:lnTo>
                  <a:cubicBezTo>
                    <a:pt x="4771" y="6795"/>
                    <a:pt x="2363" y="10719"/>
                    <a:pt x="6202" y="10753"/>
                  </a:cubicBezTo>
                  <a:cubicBezTo>
                    <a:pt x="6213" y="10753"/>
                    <a:pt x="6224" y="10753"/>
                    <a:pt x="6235" y="10753"/>
                  </a:cubicBezTo>
                  <a:cubicBezTo>
                    <a:pt x="9423" y="10753"/>
                    <a:pt x="7037" y="6653"/>
                    <a:pt x="7037" y="6652"/>
                  </a:cubicBezTo>
                  <a:lnTo>
                    <a:pt x="7037" y="6652"/>
                  </a:lnTo>
                  <a:cubicBezTo>
                    <a:pt x="7037" y="6653"/>
                    <a:pt x="8682" y="7749"/>
                    <a:pt x="10065" y="7749"/>
                  </a:cubicBezTo>
                  <a:cubicBezTo>
                    <a:pt x="10790" y="7749"/>
                    <a:pt x="11443" y="7448"/>
                    <a:pt x="11751" y="6533"/>
                  </a:cubicBezTo>
                  <a:cubicBezTo>
                    <a:pt x="12294" y="4921"/>
                    <a:pt x="10589" y="4603"/>
                    <a:pt x="9157" y="4603"/>
                  </a:cubicBezTo>
                  <a:cubicBezTo>
                    <a:pt x="8223" y="4603"/>
                    <a:pt x="7406" y="4738"/>
                    <a:pt x="7406" y="4738"/>
                  </a:cubicBezTo>
                  <a:cubicBezTo>
                    <a:pt x="7406" y="4738"/>
                    <a:pt x="12052" y="2836"/>
                    <a:pt x="9769" y="575"/>
                  </a:cubicBezTo>
                  <a:cubicBezTo>
                    <a:pt x="9357" y="168"/>
                    <a:pt x="8968" y="0"/>
                    <a:pt x="8607" y="0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1780;p51">
              <a:extLst>
                <a:ext uri="{FF2B5EF4-FFF2-40B4-BE49-F238E27FC236}">
                  <a16:creationId xmlns:a16="http://schemas.microsoft.com/office/drawing/2014/main" xmlns="" id="{4EDF4B24-38FE-41BF-ABDA-2E218FD47F03}"/>
                </a:ext>
              </a:extLst>
            </p:cNvPr>
            <p:cNvSpPr/>
            <p:nvPr/>
          </p:nvSpPr>
          <p:spPr>
            <a:xfrm>
              <a:off x="3935575" y="3741450"/>
              <a:ext cx="224925" cy="219000"/>
            </a:xfrm>
            <a:custGeom>
              <a:avLst/>
              <a:gdLst/>
              <a:ahLst/>
              <a:cxnLst/>
              <a:rect l="l" t="t" r="r" b="b"/>
              <a:pathLst>
                <a:path w="8997" h="8760" extrusionOk="0">
                  <a:moveTo>
                    <a:pt x="6565" y="0"/>
                  </a:moveTo>
                  <a:cubicBezTo>
                    <a:pt x="6530" y="0"/>
                    <a:pt x="6494" y="13"/>
                    <a:pt x="6463" y="42"/>
                  </a:cubicBezTo>
                  <a:cubicBezTo>
                    <a:pt x="5980" y="497"/>
                    <a:pt x="5651" y="1036"/>
                    <a:pt x="5384" y="1644"/>
                  </a:cubicBezTo>
                  <a:cubicBezTo>
                    <a:pt x="5106" y="2269"/>
                    <a:pt x="4998" y="2961"/>
                    <a:pt x="4725" y="3592"/>
                  </a:cubicBezTo>
                  <a:cubicBezTo>
                    <a:pt x="4691" y="3569"/>
                    <a:pt x="4651" y="3552"/>
                    <a:pt x="4617" y="3535"/>
                  </a:cubicBezTo>
                  <a:cubicBezTo>
                    <a:pt x="4544" y="2961"/>
                    <a:pt x="4356" y="2411"/>
                    <a:pt x="4061" y="1911"/>
                  </a:cubicBezTo>
                  <a:cubicBezTo>
                    <a:pt x="3760" y="1383"/>
                    <a:pt x="3453" y="673"/>
                    <a:pt x="2987" y="258"/>
                  </a:cubicBezTo>
                  <a:cubicBezTo>
                    <a:pt x="2959" y="234"/>
                    <a:pt x="2930" y="223"/>
                    <a:pt x="2901" y="223"/>
                  </a:cubicBezTo>
                  <a:cubicBezTo>
                    <a:pt x="2790" y="223"/>
                    <a:pt x="2697" y="379"/>
                    <a:pt x="2806" y="474"/>
                  </a:cubicBezTo>
                  <a:cubicBezTo>
                    <a:pt x="3186" y="815"/>
                    <a:pt x="3419" y="1445"/>
                    <a:pt x="3709" y="1877"/>
                  </a:cubicBezTo>
                  <a:cubicBezTo>
                    <a:pt x="4021" y="2348"/>
                    <a:pt x="4231" y="2882"/>
                    <a:pt x="4316" y="3439"/>
                  </a:cubicBezTo>
                  <a:cubicBezTo>
                    <a:pt x="4282" y="3435"/>
                    <a:pt x="4247" y="3433"/>
                    <a:pt x="4212" y="3433"/>
                  </a:cubicBezTo>
                  <a:cubicBezTo>
                    <a:pt x="4137" y="3433"/>
                    <a:pt x="4063" y="3442"/>
                    <a:pt x="3992" y="3462"/>
                  </a:cubicBezTo>
                  <a:lnTo>
                    <a:pt x="3992" y="3462"/>
                  </a:lnTo>
                  <a:cubicBezTo>
                    <a:pt x="4076" y="3431"/>
                    <a:pt x="4103" y="3326"/>
                    <a:pt x="4044" y="3257"/>
                  </a:cubicBezTo>
                  <a:cubicBezTo>
                    <a:pt x="3436" y="2456"/>
                    <a:pt x="2862" y="1638"/>
                    <a:pt x="2300" y="803"/>
                  </a:cubicBezTo>
                  <a:cubicBezTo>
                    <a:pt x="2271" y="760"/>
                    <a:pt x="2232" y="742"/>
                    <a:pt x="2194" y="742"/>
                  </a:cubicBezTo>
                  <a:cubicBezTo>
                    <a:pt x="2096" y="742"/>
                    <a:pt x="2000" y="858"/>
                    <a:pt x="2073" y="968"/>
                  </a:cubicBezTo>
                  <a:cubicBezTo>
                    <a:pt x="2630" y="1797"/>
                    <a:pt x="3209" y="2621"/>
                    <a:pt x="3817" y="3416"/>
                  </a:cubicBezTo>
                  <a:cubicBezTo>
                    <a:pt x="3839" y="3452"/>
                    <a:pt x="3880" y="3470"/>
                    <a:pt x="3922" y="3470"/>
                  </a:cubicBezTo>
                  <a:cubicBezTo>
                    <a:pt x="3932" y="3470"/>
                    <a:pt x="3943" y="3469"/>
                    <a:pt x="3953" y="3467"/>
                  </a:cubicBezTo>
                  <a:lnTo>
                    <a:pt x="3953" y="3467"/>
                  </a:lnTo>
                  <a:cubicBezTo>
                    <a:pt x="3885" y="3490"/>
                    <a:pt x="3817" y="3518"/>
                    <a:pt x="3760" y="3558"/>
                  </a:cubicBezTo>
                  <a:cubicBezTo>
                    <a:pt x="3288" y="3297"/>
                    <a:pt x="2862" y="2961"/>
                    <a:pt x="2505" y="2564"/>
                  </a:cubicBezTo>
                  <a:cubicBezTo>
                    <a:pt x="2124" y="2138"/>
                    <a:pt x="1886" y="1615"/>
                    <a:pt x="1596" y="1133"/>
                  </a:cubicBezTo>
                  <a:cubicBezTo>
                    <a:pt x="1569" y="1089"/>
                    <a:pt x="1531" y="1071"/>
                    <a:pt x="1493" y="1071"/>
                  </a:cubicBezTo>
                  <a:cubicBezTo>
                    <a:pt x="1396" y="1071"/>
                    <a:pt x="1298" y="1187"/>
                    <a:pt x="1363" y="1297"/>
                  </a:cubicBezTo>
                  <a:cubicBezTo>
                    <a:pt x="1687" y="1831"/>
                    <a:pt x="1959" y="2376"/>
                    <a:pt x="2380" y="2842"/>
                  </a:cubicBezTo>
                  <a:cubicBezTo>
                    <a:pt x="2715" y="3206"/>
                    <a:pt x="3101" y="3512"/>
                    <a:pt x="3533" y="3751"/>
                  </a:cubicBezTo>
                  <a:cubicBezTo>
                    <a:pt x="3481" y="3808"/>
                    <a:pt x="3442" y="3864"/>
                    <a:pt x="3402" y="3921"/>
                  </a:cubicBezTo>
                  <a:cubicBezTo>
                    <a:pt x="3334" y="4035"/>
                    <a:pt x="3288" y="4154"/>
                    <a:pt x="3254" y="4279"/>
                  </a:cubicBezTo>
                  <a:cubicBezTo>
                    <a:pt x="2232" y="4279"/>
                    <a:pt x="1210" y="4296"/>
                    <a:pt x="193" y="4421"/>
                  </a:cubicBezTo>
                  <a:cubicBezTo>
                    <a:pt x="17" y="4443"/>
                    <a:pt x="38" y="4706"/>
                    <a:pt x="206" y="4706"/>
                  </a:cubicBezTo>
                  <a:cubicBezTo>
                    <a:pt x="211" y="4706"/>
                    <a:pt x="216" y="4706"/>
                    <a:pt x="221" y="4705"/>
                  </a:cubicBezTo>
                  <a:cubicBezTo>
                    <a:pt x="1215" y="4586"/>
                    <a:pt x="2215" y="4563"/>
                    <a:pt x="3215" y="4563"/>
                  </a:cubicBezTo>
                  <a:cubicBezTo>
                    <a:pt x="3215" y="4637"/>
                    <a:pt x="3226" y="4716"/>
                    <a:pt x="3243" y="4790"/>
                  </a:cubicBezTo>
                  <a:cubicBezTo>
                    <a:pt x="2686" y="4875"/>
                    <a:pt x="2130" y="4978"/>
                    <a:pt x="1573" y="5080"/>
                  </a:cubicBezTo>
                  <a:cubicBezTo>
                    <a:pt x="1096" y="5171"/>
                    <a:pt x="619" y="5205"/>
                    <a:pt x="153" y="5370"/>
                  </a:cubicBezTo>
                  <a:cubicBezTo>
                    <a:pt x="1" y="5426"/>
                    <a:pt x="67" y="5646"/>
                    <a:pt x="201" y="5646"/>
                  </a:cubicBezTo>
                  <a:cubicBezTo>
                    <a:pt x="216" y="5646"/>
                    <a:pt x="233" y="5643"/>
                    <a:pt x="250" y="5636"/>
                  </a:cubicBezTo>
                  <a:cubicBezTo>
                    <a:pt x="1198" y="5296"/>
                    <a:pt x="2340" y="5188"/>
                    <a:pt x="3351" y="5051"/>
                  </a:cubicBezTo>
                  <a:cubicBezTo>
                    <a:pt x="3379" y="5097"/>
                    <a:pt x="3413" y="5137"/>
                    <a:pt x="3447" y="5176"/>
                  </a:cubicBezTo>
                  <a:cubicBezTo>
                    <a:pt x="3436" y="5176"/>
                    <a:pt x="3419" y="5176"/>
                    <a:pt x="3408" y="5182"/>
                  </a:cubicBezTo>
                  <a:cubicBezTo>
                    <a:pt x="2448" y="5597"/>
                    <a:pt x="1335" y="6102"/>
                    <a:pt x="284" y="6165"/>
                  </a:cubicBezTo>
                  <a:cubicBezTo>
                    <a:pt x="106" y="6176"/>
                    <a:pt x="124" y="6449"/>
                    <a:pt x="302" y="6449"/>
                  </a:cubicBezTo>
                  <a:cubicBezTo>
                    <a:pt x="305" y="6449"/>
                    <a:pt x="309" y="6449"/>
                    <a:pt x="312" y="6449"/>
                  </a:cubicBezTo>
                  <a:cubicBezTo>
                    <a:pt x="1391" y="6380"/>
                    <a:pt x="2522" y="5875"/>
                    <a:pt x="3504" y="5449"/>
                  </a:cubicBezTo>
                  <a:cubicBezTo>
                    <a:pt x="3567" y="5421"/>
                    <a:pt x="3601" y="5353"/>
                    <a:pt x="3584" y="5284"/>
                  </a:cubicBezTo>
                  <a:lnTo>
                    <a:pt x="3584" y="5284"/>
                  </a:lnTo>
                  <a:cubicBezTo>
                    <a:pt x="3737" y="5387"/>
                    <a:pt x="3896" y="5472"/>
                    <a:pt x="4061" y="5546"/>
                  </a:cubicBezTo>
                  <a:cubicBezTo>
                    <a:pt x="4082" y="5556"/>
                    <a:pt x="4102" y="5561"/>
                    <a:pt x="4121" y="5561"/>
                  </a:cubicBezTo>
                  <a:cubicBezTo>
                    <a:pt x="4248" y="5561"/>
                    <a:pt x="4323" y="5359"/>
                    <a:pt x="4180" y="5290"/>
                  </a:cubicBezTo>
                  <a:cubicBezTo>
                    <a:pt x="4021" y="5222"/>
                    <a:pt x="3868" y="5137"/>
                    <a:pt x="3726" y="5040"/>
                  </a:cubicBezTo>
                  <a:cubicBezTo>
                    <a:pt x="3692" y="5017"/>
                    <a:pt x="3658" y="4989"/>
                    <a:pt x="3629" y="4955"/>
                  </a:cubicBezTo>
                  <a:cubicBezTo>
                    <a:pt x="3669" y="4870"/>
                    <a:pt x="3618" y="4773"/>
                    <a:pt x="3527" y="4762"/>
                  </a:cubicBezTo>
                  <a:cubicBezTo>
                    <a:pt x="3504" y="4688"/>
                    <a:pt x="3499" y="4614"/>
                    <a:pt x="3504" y="4540"/>
                  </a:cubicBezTo>
                  <a:cubicBezTo>
                    <a:pt x="3550" y="4495"/>
                    <a:pt x="3561" y="4427"/>
                    <a:pt x="3533" y="4376"/>
                  </a:cubicBezTo>
                  <a:cubicBezTo>
                    <a:pt x="3550" y="4296"/>
                    <a:pt x="3578" y="4222"/>
                    <a:pt x="3606" y="4154"/>
                  </a:cubicBezTo>
                  <a:cubicBezTo>
                    <a:pt x="3729" y="3849"/>
                    <a:pt x="3944" y="3723"/>
                    <a:pt x="4173" y="3723"/>
                  </a:cubicBezTo>
                  <a:cubicBezTo>
                    <a:pt x="4230" y="3723"/>
                    <a:pt x="4287" y="3731"/>
                    <a:pt x="4345" y="3745"/>
                  </a:cubicBezTo>
                  <a:cubicBezTo>
                    <a:pt x="4345" y="3791"/>
                    <a:pt x="4350" y="3830"/>
                    <a:pt x="4350" y="3876"/>
                  </a:cubicBezTo>
                  <a:cubicBezTo>
                    <a:pt x="4353" y="3960"/>
                    <a:pt x="4415" y="4000"/>
                    <a:pt x="4479" y="4000"/>
                  </a:cubicBezTo>
                  <a:cubicBezTo>
                    <a:pt x="4545" y="4000"/>
                    <a:pt x="4614" y="3959"/>
                    <a:pt x="4629" y="3882"/>
                  </a:cubicBezTo>
                  <a:cubicBezTo>
                    <a:pt x="4708" y="3944"/>
                    <a:pt x="4782" y="4012"/>
                    <a:pt x="4839" y="4097"/>
                  </a:cubicBezTo>
                  <a:cubicBezTo>
                    <a:pt x="5060" y="4381"/>
                    <a:pt x="5083" y="4841"/>
                    <a:pt x="5015" y="5176"/>
                  </a:cubicBezTo>
                  <a:cubicBezTo>
                    <a:pt x="4992" y="5296"/>
                    <a:pt x="4924" y="5409"/>
                    <a:pt x="4827" y="5489"/>
                  </a:cubicBezTo>
                  <a:cubicBezTo>
                    <a:pt x="4808" y="5478"/>
                    <a:pt x="4787" y="5474"/>
                    <a:pt x="4767" y="5474"/>
                  </a:cubicBezTo>
                  <a:cubicBezTo>
                    <a:pt x="4699" y="5474"/>
                    <a:pt x="4634" y="5528"/>
                    <a:pt x="4634" y="5602"/>
                  </a:cubicBezTo>
                  <a:cubicBezTo>
                    <a:pt x="4513" y="5648"/>
                    <a:pt x="4382" y="5673"/>
                    <a:pt x="4251" y="5673"/>
                  </a:cubicBezTo>
                  <a:cubicBezTo>
                    <a:pt x="4185" y="5673"/>
                    <a:pt x="4119" y="5667"/>
                    <a:pt x="4055" y="5654"/>
                  </a:cubicBezTo>
                  <a:cubicBezTo>
                    <a:pt x="4033" y="5597"/>
                    <a:pt x="3978" y="5566"/>
                    <a:pt x="3922" y="5566"/>
                  </a:cubicBezTo>
                  <a:cubicBezTo>
                    <a:pt x="3893" y="5566"/>
                    <a:pt x="3864" y="5574"/>
                    <a:pt x="3839" y="5591"/>
                  </a:cubicBezTo>
                  <a:cubicBezTo>
                    <a:pt x="3828" y="5585"/>
                    <a:pt x="3811" y="5585"/>
                    <a:pt x="3800" y="5580"/>
                  </a:cubicBezTo>
                  <a:cubicBezTo>
                    <a:pt x="3777" y="5568"/>
                    <a:pt x="3754" y="5563"/>
                    <a:pt x="3734" y="5563"/>
                  </a:cubicBezTo>
                  <a:cubicBezTo>
                    <a:pt x="3607" y="5563"/>
                    <a:pt x="3538" y="5762"/>
                    <a:pt x="3675" y="5835"/>
                  </a:cubicBezTo>
                  <a:cubicBezTo>
                    <a:pt x="3686" y="5841"/>
                    <a:pt x="3703" y="5841"/>
                    <a:pt x="3714" y="5847"/>
                  </a:cubicBezTo>
                  <a:cubicBezTo>
                    <a:pt x="3391" y="6664"/>
                    <a:pt x="3362" y="7539"/>
                    <a:pt x="3317" y="8414"/>
                  </a:cubicBezTo>
                  <a:cubicBezTo>
                    <a:pt x="3310" y="8517"/>
                    <a:pt x="3398" y="8578"/>
                    <a:pt x="3476" y="8578"/>
                  </a:cubicBezTo>
                  <a:cubicBezTo>
                    <a:pt x="3536" y="8578"/>
                    <a:pt x="3590" y="8543"/>
                    <a:pt x="3595" y="8465"/>
                  </a:cubicBezTo>
                  <a:cubicBezTo>
                    <a:pt x="3635" y="7602"/>
                    <a:pt x="3658" y="6738"/>
                    <a:pt x="3987" y="5932"/>
                  </a:cubicBezTo>
                  <a:cubicBezTo>
                    <a:pt x="4044" y="5943"/>
                    <a:pt x="4101" y="5949"/>
                    <a:pt x="4163" y="5955"/>
                  </a:cubicBezTo>
                  <a:lnTo>
                    <a:pt x="4163" y="8402"/>
                  </a:lnTo>
                  <a:cubicBezTo>
                    <a:pt x="4163" y="8490"/>
                    <a:pt x="4225" y="8530"/>
                    <a:pt x="4290" y="8530"/>
                  </a:cubicBezTo>
                  <a:cubicBezTo>
                    <a:pt x="4366" y="8530"/>
                    <a:pt x="4447" y="8477"/>
                    <a:pt x="4447" y="8380"/>
                  </a:cubicBezTo>
                  <a:lnTo>
                    <a:pt x="4447" y="5937"/>
                  </a:lnTo>
                  <a:cubicBezTo>
                    <a:pt x="4526" y="5926"/>
                    <a:pt x="4612" y="5903"/>
                    <a:pt x="4691" y="5875"/>
                  </a:cubicBezTo>
                  <a:cubicBezTo>
                    <a:pt x="4771" y="6221"/>
                    <a:pt x="4884" y="6557"/>
                    <a:pt x="4958" y="6909"/>
                  </a:cubicBezTo>
                  <a:cubicBezTo>
                    <a:pt x="5072" y="7465"/>
                    <a:pt x="5089" y="8033"/>
                    <a:pt x="5015" y="8595"/>
                  </a:cubicBezTo>
                  <a:cubicBezTo>
                    <a:pt x="5002" y="8699"/>
                    <a:pt x="5087" y="8760"/>
                    <a:pt x="5166" y="8760"/>
                  </a:cubicBezTo>
                  <a:cubicBezTo>
                    <a:pt x="5226" y="8760"/>
                    <a:pt x="5283" y="8725"/>
                    <a:pt x="5293" y="8647"/>
                  </a:cubicBezTo>
                  <a:cubicBezTo>
                    <a:pt x="5356" y="8130"/>
                    <a:pt x="5350" y="7607"/>
                    <a:pt x="5276" y="7090"/>
                  </a:cubicBezTo>
                  <a:cubicBezTo>
                    <a:pt x="5214" y="6630"/>
                    <a:pt x="5043" y="6193"/>
                    <a:pt x="4947" y="5744"/>
                  </a:cubicBezTo>
                  <a:cubicBezTo>
                    <a:pt x="5066" y="5659"/>
                    <a:pt x="5163" y="5546"/>
                    <a:pt x="5225" y="5421"/>
                  </a:cubicBezTo>
                  <a:cubicBezTo>
                    <a:pt x="5259" y="5358"/>
                    <a:pt x="5282" y="5296"/>
                    <a:pt x="5299" y="5233"/>
                  </a:cubicBezTo>
                  <a:cubicBezTo>
                    <a:pt x="5782" y="5250"/>
                    <a:pt x="6208" y="5489"/>
                    <a:pt x="6668" y="5631"/>
                  </a:cubicBezTo>
                  <a:cubicBezTo>
                    <a:pt x="7247" y="5818"/>
                    <a:pt x="7838" y="5960"/>
                    <a:pt x="8428" y="6125"/>
                  </a:cubicBezTo>
                  <a:cubicBezTo>
                    <a:pt x="8441" y="6128"/>
                    <a:pt x="8453" y="6130"/>
                    <a:pt x="8465" y="6130"/>
                  </a:cubicBezTo>
                  <a:cubicBezTo>
                    <a:pt x="8605" y="6130"/>
                    <a:pt x="8637" y="5889"/>
                    <a:pt x="8474" y="5847"/>
                  </a:cubicBezTo>
                  <a:cubicBezTo>
                    <a:pt x="7826" y="5665"/>
                    <a:pt x="7167" y="5512"/>
                    <a:pt x="6531" y="5290"/>
                  </a:cubicBezTo>
                  <a:cubicBezTo>
                    <a:pt x="6122" y="5148"/>
                    <a:pt x="5765" y="4978"/>
                    <a:pt x="5344" y="4949"/>
                  </a:cubicBezTo>
                  <a:lnTo>
                    <a:pt x="5344" y="4927"/>
                  </a:lnTo>
                  <a:cubicBezTo>
                    <a:pt x="5481" y="4966"/>
                    <a:pt x="5624" y="4979"/>
                    <a:pt x="5768" y="4979"/>
                  </a:cubicBezTo>
                  <a:cubicBezTo>
                    <a:pt x="5935" y="4979"/>
                    <a:pt x="6105" y="4961"/>
                    <a:pt x="6270" y="4949"/>
                  </a:cubicBezTo>
                  <a:cubicBezTo>
                    <a:pt x="6309" y="4947"/>
                    <a:pt x="6349" y="4946"/>
                    <a:pt x="6388" y="4946"/>
                  </a:cubicBezTo>
                  <a:cubicBezTo>
                    <a:pt x="7017" y="4946"/>
                    <a:pt x="7717" y="5228"/>
                    <a:pt x="8332" y="5318"/>
                  </a:cubicBezTo>
                  <a:cubicBezTo>
                    <a:pt x="8340" y="5320"/>
                    <a:pt x="8348" y="5320"/>
                    <a:pt x="8356" y="5320"/>
                  </a:cubicBezTo>
                  <a:cubicBezTo>
                    <a:pt x="8512" y="5320"/>
                    <a:pt x="8550" y="5067"/>
                    <a:pt x="8377" y="5040"/>
                  </a:cubicBezTo>
                  <a:cubicBezTo>
                    <a:pt x="7786" y="4949"/>
                    <a:pt x="7207" y="4807"/>
                    <a:pt x="6622" y="4699"/>
                  </a:cubicBezTo>
                  <a:cubicBezTo>
                    <a:pt x="6538" y="4684"/>
                    <a:pt x="6451" y="4679"/>
                    <a:pt x="6364" y="4679"/>
                  </a:cubicBezTo>
                  <a:cubicBezTo>
                    <a:pt x="6174" y="4679"/>
                    <a:pt x="5979" y="4703"/>
                    <a:pt x="5790" y="4703"/>
                  </a:cubicBezTo>
                  <a:cubicBezTo>
                    <a:pt x="5638" y="4703"/>
                    <a:pt x="5489" y="4688"/>
                    <a:pt x="5350" y="4631"/>
                  </a:cubicBezTo>
                  <a:lnTo>
                    <a:pt x="5344" y="4631"/>
                  </a:lnTo>
                  <a:cubicBezTo>
                    <a:pt x="5759" y="4376"/>
                    <a:pt x="6298" y="4438"/>
                    <a:pt x="6770" y="4415"/>
                  </a:cubicBezTo>
                  <a:cubicBezTo>
                    <a:pt x="6813" y="4414"/>
                    <a:pt x="6857" y="4414"/>
                    <a:pt x="6900" y="4414"/>
                  </a:cubicBezTo>
                  <a:cubicBezTo>
                    <a:pt x="7520" y="4414"/>
                    <a:pt x="8134" y="4527"/>
                    <a:pt x="8718" y="4745"/>
                  </a:cubicBezTo>
                  <a:cubicBezTo>
                    <a:pt x="8735" y="4750"/>
                    <a:pt x="8752" y="4753"/>
                    <a:pt x="8768" y="4753"/>
                  </a:cubicBezTo>
                  <a:cubicBezTo>
                    <a:pt x="8915" y="4753"/>
                    <a:pt x="8996" y="4540"/>
                    <a:pt x="8843" y="4489"/>
                  </a:cubicBezTo>
                  <a:cubicBezTo>
                    <a:pt x="8188" y="4251"/>
                    <a:pt x="7490" y="4131"/>
                    <a:pt x="6790" y="4131"/>
                  </a:cubicBezTo>
                  <a:cubicBezTo>
                    <a:pt x="6774" y="4131"/>
                    <a:pt x="6758" y="4131"/>
                    <a:pt x="6741" y="4131"/>
                  </a:cubicBezTo>
                  <a:cubicBezTo>
                    <a:pt x="6685" y="4131"/>
                    <a:pt x="6627" y="4131"/>
                    <a:pt x="6569" y="4131"/>
                  </a:cubicBezTo>
                  <a:cubicBezTo>
                    <a:pt x="6194" y="4131"/>
                    <a:pt x="5802" y="4140"/>
                    <a:pt x="5452" y="4268"/>
                  </a:cubicBezTo>
                  <a:cubicBezTo>
                    <a:pt x="5827" y="3796"/>
                    <a:pt x="6406" y="3478"/>
                    <a:pt x="6844" y="3058"/>
                  </a:cubicBezTo>
                  <a:cubicBezTo>
                    <a:pt x="7326" y="2587"/>
                    <a:pt x="7724" y="2030"/>
                    <a:pt x="8014" y="1422"/>
                  </a:cubicBezTo>
                  <a:cubicBezTo>
                    <a:pt x="8066" y="1313"/>
                    <a:pt x="7972" y="1224"/>
                    <a:pt x="7879" y="1224"/>
                  </a:cubicBezTo>
                  <a:cubicBezTo>
                    <a:pt x="7832" y="1224"/>
                    <a:pt x="7785" y="1247"/>
                    <a:pt x="7758" y="1303"/>
                  </a:cubicBezTo>
                  <a:cubicBezTo>
                    <a:pt x="7468" y="1882"/>
                    <a:pt x="7088" y="2416"/>
                    <a:pt x="6628" y="2876"/>
                  </a:cubicBezTo>
                  <a:cubicBezTo>
                    <a:pt x="6264" y="3251"/>
                    <a:pt x="5793" y="3512"/>
                    <a:pt x="5430" y="3870"/>
                  </a:cubicBezTo>
                  <a:cubicBezTo>
                    <a:pt x="6049" y="2672"/>
                    <a:pt x="6929" y="1638"/>
                    <a:pt x="7667" y="508"/>
                  </a:cubicBezTo>
                  <a:cubicBezTo>
                    <a:pt x="7738" y="399"/>
                    <a:pt x="7640" y="269"/>
                    <a:pt x="7545" y="269"/>
                  </a:cubicBezTo>
                  <a:cubicBezTo>
                    <a:pt x="7511" y="269"/>
                    <a:pt x="7477" y="286"/>
                    <a:pt x="7451" y="326"/>
                  </a:cubicBezTo>
                  <a:cubicBezTo>
                    <a:pt x="6662" y="1530"/>
                    <a:pt x="5713" y="2626"/>
                    <a:pt x="5083" y="3933"/>
                  </a:cubicBezTo>
                  <a:cubicBezTo>
                    <a:pt x="5043" y="3876"/>
                    <a:pt x="4998" y="3819"/>
                    <a:pt x="4952" y="3774"/>
                  </a:cubicBezTo>
                  <a:cubicBezTo>
                    <a:pt x="5532" y="2535"/>
                    <a:pt x="5611" y="1229"/>
                    <a:pt x="6679" y="224"/>
                  </a:cubicBezTo>
                  <a:cubicBezTo>
                    <a:pt x="6779" y="129"/>
                    <a:pt x="6677" y="0"/>
                    <a:pt x="6565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" name="Google Shape;1781;p51">
              <a:extLst>
                <a:ext uri="{FF2B5EF4-FFF2-40B4-BE49-F238E27FC236}">
                  <a16:creationId xmlns:a16="http://schemas.microsoft.com/office/drawing/2014/main" xmlns="" id="{D8F0C0CC-19FA-4B4E-9EFA-DF05A65CC3BD}"/>
                </a:ext>
              </a:extLst>
            </p:cNvPr>
            <p:cNvSpPr/>
            <p:nvPr/>
          </p:nvSpPr>
          <p:spPr>
            <a:xfrm>
              <a:off x="3998575" y="3824975"/>
              <a:ext cx="93925" cy="68425"/>
            </a:xfrm>
            <a:custGeom>
              <a:avLst/>
              <a:gdLst/>
              <a:ahLst/>
              <a:cxnLst/>
              <a:rect l="l" t="t" r="r" b="b"/>
              <a:pathLst>
                <a:path w="3757" h="2737" extrusionOk="0">
                  <a:moveTo>
                    <a:pt x="1873" y="1"/>
                  </a:moveTo>
                  <a:cubicBezTo>
                    <a:pt x="545" y="1"/>
                    <a:pt x="1" y="2267"/>
                    <a:pt x="1723" y="2693"/>
                  </a:cubicBezTo>
                  <a:cubicBezTo>
                    <a:pt x="1841" y="2722"/>
                    <a:pt x="1955" y="2736"/>
                    <a:pt x="2062" y="2736"/>
                  </a:cubicBezTo>
                  <a:cubicBezTo>
                    <a:pt x="3324" y="2736"/>
                    <a:pt x="3757" y="838"/>
                    <a:pt x="2569" y="194"/>
                  </a:cubicBezTo>
                  <a:cubicBezTo>
                    <a:pt x="2321" y="59"/>
                    <a:pt x="2087" y="1"/>
                    <a:pt x="1873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3" name="Google Shape;1782;p51">
              <a:extLst>
                <a:ext uri="{FF2B5EF4-FFF2-40B4-BE49-F238E27FC236}">
                  <a16:creationId xmlns:a16="http://schemas.microsoft.com/office/drawing/2014/main" xmlns="" id="{D6A2C086-7A61-4BB9-925A-F487EEBB2D1E}"/>
                </a:ext>
              </a:extLst>
            </p:cNvPr>
            <p:cNvSpPr/>
            <p:nvPr/>
          </p:nvSpPr>
          <p:spPr>
            <a:xfrm>
              <a:off x="3442725" y="3496925"/>
              <a:ext cx="475550" cy="436500"/>
            </a:xfrm>
            <a:custGeom>
              <a:avLst/>
              <a:gdLst/>
              <a:ahLst/>
              <a:cxnLst/>
              <a:rect l="l" t="t" r="r" b="b"/>
              <a:pathLst>
                <a:path w="19022" h="17460" extrusionOk="0">
                  <a:moveTo>
                    <a:pt x="5982" y="0"/>
                  </a:moveTo>
                  <a:cubicBezTo>
                    <a:pt x="5113" y="0"/>
                    <a:pt x="4341" y="176"/>
                    <a:pt x="3738" y="560"/>
                  </a:cubicBezTo>
                  <a:cubicBezTo>
                    <a:pt x="489" y="2627"/>
                    <a:pt x="1" y="11379"/>
                    <a:pt x="5504" y="15469"/>
                  </a:cubicBezTo>
                  <a:cubicBezTo>
                    <a:pt x="7545" y="16983"/>
                    <a:pt x="9372" y="17459"/>
                    <a:pt x="10864" y="17459"/>
                  </a:cubicBezTo>
                  <a:cubicBezTo>
                    <a:pt x="13395" y="17459"/>
                    <a:pt x="14960" y="16088"/>
                    <a:pt x="14960" y="16088"/>
                  </a:cubicBezTo>
                  <a:cubicBezTo>
                    <a:pt x="16340" y="15275"/>
                    <a:pt x="19021" y="11493"/>
                    <a:pt x="17215" y="7358"/>
                  </a:cubicBezTo>
                  <a:cubicBezTo>
                    <a:pt x="15481" y="3372"/>
                    <a:pt x="9790" y="0"/>
                    <a:pt x="5982" y="0"/>
                  </a:cubicBezTo>
                  <a:close/>
                </a:path>
              </a:pathLst>
            </a:custGeom>
            <a:solidFill>
              <a:srgbClr val="F9E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4" name="Google Shape;1783;p51">
              <a:extLst>
                <a:ext uri="{FF2B5EF4-FFF2-40B4-BE49-F238E27FC236}">
                  <a16:creationId xmlns:a16="http://schemas.microsoft.com/office/drawing/2014/main" xmlns="" id="{A68D1E65-3649-40E2-B399-20B37D909826}"/>
                </a:ext>
              </a:extLst>
            </p:cNvPr>
            <p:cNvSpPr/>
            <p:nvPr/>
          </p:nvSpPr>
          <p:spPr>
            <a:xfrm>
              <a:off x="3491475" y="3688550"/>
              <a:ext cx="63550" cy="49825"/>
            </a:xfrm>
            <a:custGeom>
              <a:avLst/>
              <a:gdLst/>
              <a:ahLst/>
              <a:cxnLst/>
              <a:rect l="l" t="t" r="r" b="b"/>
              <a:pathLst>
                <a:path w="2542" h="1993" extrusionOk="0">
                  <a:moveTo>
                    <a:pt x="1168" y="1"/>
                  </a:moveTo>
                  <a:cubicBezTo>
                    <a:pt x="1" y="1"/>
                    <a:pt x="57" y="1877"/>
                    <a:pt x="1282" y="1988"/>
                  </a:cubicBezTo>
                  <a:cubicBezTo>
                    <a:pt x="1316" y="1991"/>
                    <a:pt x="1348" y="1992"/>
                    <a:pt x="1380" y="1992"/>
                  </a:cubicBezTo>
                  <a:cubicBezTo>
                    <a:pt x="2542" y="1992"/>
                    <a:pt x="2498" y="111"/>
                    <a:pt x="1271" y="6"/>
                  </a:cubicBezTo>
                  <a:cubicBezTo>
                    <a:pt x="1235" y="3"/>
                    <a:pt x="1201" y="1"/>
                    <a:pt x="1168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5" name="Google Shape;1784;p51">
              <a:extLst>
                <a:ext uri="{FF2B5EF4-FFF2-40B4-BE49-F238E27FC236}">
                  <a16:creationId xmlns:a16="http://schemas.microsoft.com/office/drawing/2014/main" xmlns="" id="{998DF9AF-CD4C-4297-8DAE-E1D424FB0DD4}"/>
                </a:ext>
              </a:extLst>
            </p:cNvPr>
            <p:cNvSpPr/>
            <p:nvPr/>
          </p:nvSpPr>
          <p:spPr>
            <a:xfrm>
              <a:off x="3551975" y="3646525"/>
              <a:ext cx="63550" cy="49800"/>
            </a:xfrm>
            <a:custGeom>
              <a:avLst/>
              <a:gdLst/>
              <a:ahLst/>
              <a:cxnLst/>
              <a:rect l="l" t="t" r="r" b="b"/>
              <a:pathLst>
                <a:path w="2542" h="1992" extrusionOk="0">
                  <a:moveTo>
                    <a:pt x="1167" y="1"/>
                  </a:moveTo>
                  <a:cubicBezTo>
                    <a:pt x="0" y="1"/>
                    <a:pt x="56" y="1877"/>
                    <a:pt x="1282" y="1988"/>
                  </a:cubicBezTo>
                  <a:cubicBezTo>
                    <a:pt x="1315" y="1991"/>
                    <a:pt x="1348" y="1992"/>
                    <a:pt x="1379" y="1992"/>
                  </a:cubicBezTo>
                  <a:cubicBezTo>
                    <a:pt x="2541" y="1992"/>
                    <a:pt x="2498" y="116"/>
                    <a:pt x="1270" y="6"/>
                  </a:cubicBezTo>
                  <a:cubicBezTo>
                    <a:pt x="1235" y="2"/>
                    <a:pt x="1201" y="1"/>
                    <a:pt x="1167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1785;p51">
              <a:extLst>
                <a:ext uri="{FF2B5EF4-FFF2-40B4-BE49-F238E27FC236}">
                  <a16:creationId xmlns:a16="http://schemas.microsoft.com/office/drawing/2014/main" xmlns="" id="{A602F6C9-B009-4941-8548-42C5A9E57801}"/>
                </a:ext>
              </a:extLst>
            </p:cNvPr>
            <p:cNvSpPr/>
            <p:nvPr/>
          </p:nvSpPr>
          <p:spPr>
            <a:xfrm>
              <a:off x="3618000" y="3595575"/>
              <a:ext cx="63525" cy="49800"/>
            </a:xfrm>
            <a:custGeom>
              <a:avLst/>
              <a:gdLst/>
              <a:ahLst/>
              <a:cxnLst/>
              <a:rect l="l" t="t" r="r" b="b"/>
              <a:pathLst>
                <a:path w="2541" h="1992" extrusionOk="0">
                  <a:moveTo>
                    <a:pt x="1172" y="0"/>
                  </a:moveTo>
                  <a:cubicBezTo>
                    <a:pt x="0" y="0"/>
                    <a:pt x="54" y="1876"/>
                    <a:pt x="1282" y="1987"/>
                  </a:cubicBezTo>
                  <a:cubicBezTo>
                    <a:pt x="1317" y="1990"/>
                    <a:pt x="1351" y="1991"/>
                    <a:pt x="1384" y="1991"/>
                  </a:cubicBezTo>
                  <a:cubicBezTo>
                    <a:pt x="2541" y="1991"/>
                    <a:pt x="2496" y="115"/>
                    <a:pt x="1270" y="5"/>
                  </a:cubicBezTo>
                  <a:cubicBezTo>
                    <a:pt x="1236" y="2"/>
                    <a:pt x="1204" y="0"/>
                    <a:pt x="1172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1786;p51">
              <a:extLst>
                <a:ext uri="{FF2B5EF4-FFF2-40B4-BE49-F238E27FC236}">
                  <a16:creationId xmlns:a16="http://schemas.microsoft.com/office/drawing/2014/main" xmlns="" id="{26601049-D4B6-48B1-A2C4-0D3280CFB0B9}"/>
                </a:ext>
              </a:extLst>
            </p:cNvPr>
            <p:cNvSpPr/>
            <p:nvPr/>
          </p:nvSpPr>
          <p:spPr>
            <a:xfrm>
              <a:off x="3676925" y="3544025"/>
              <a:ext cx="63675" cy="49800"/>
            </a:xfrm>
            <a:custGeom>
              <a:avLst/>
              <a:gdLst/>
              <a:ahLst/>
              <a:cxnLst/>
              <a:rect l="l" t="t" r="r" b="b"/>
              <a:pathLst>
                <a:path w="2547" h="1992" extrusionOk="0">
                  <a:moveTo>
                    <a:pt x="1167" y="0"/>
                  </a:moveTo>
                  <a:cubicBezTo>
                    <a:pt x="0" y="0"/>
                    <a:pt x="56" y="1877"/>
                    <a:pt x="1282" y="1987"/>
                  </a:cubicBezTo>
                  <a:cubicBezTo>
                    <a:pt x="1315" y="1990"/>
                    <a:pt x="1348" y="1991"/>
                    <a:pt x="1380" y="1991"/>
                  </a:cubicBezTo>
                  <a:cubicBezTo>
                    <a:pt x="2546" y="1991"/>
                    <a:pt x="2498" y="116"/>
                    <a:pt x="1270" y="5"/>
                  </a:cubicBezTo>
                  <a:cubicBezTo>
                    <a:pt x="1235" y="2"/>
                    <a:pt x="1200" y="0"/>
                    <a:pt x="1167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1787;p51">
              <a:extLst>
                <a:ext uri="{FF2B5EF4-FFF2-40B4-BE49-F238E27FC236}">
                  <a16:creationId xmlns:a16="http://schemas.microsoft.com/office/drawing/2014/main" xmlns="" id="{136AF6B9-BE5D-4D3D-B120-7DF537B9C179}"/>
                </a:ext>
              </a:extLst>
            </p:cNvPr>
            <p:cNvSpPr/>
            <p:nvPr/>
          </p:nvSpPr>
          <p:spPr>
            <a:xfrm>
              <a:off x="3603500" y="3840350"/>
              <a:ext cx="63550" cy="49800"/>
            </a:xfrm>
            <a:custGeom>
              <a:avLst/>
              <a:gdLst/>
              <a:ahLst/>
              <a:cxnLst/>
              <a:rect l="l" t="t" r="r" b="b"/>
              <a:pathLst>
                <a:path w="2542" h="1992" extrusionOk="0">
                  <a:moveTo>
                    <a:pt x="1168" y="0"/>
                  </a:moveTo>
                  <a:cubicBezTo>
                    <a:pt x="1" y="0"/>
                    <a:pt x="57" y="1877"/>
                    <a:pt x="1282" y="1987"/>
                  </a:cubicBezTo>
                  <a:cubicBezTo>
                    <a:pt x="1316" y="1990"/>
                    <a:pt x="1348" y="1991"/>
                    <a:pt x="1380" y="1991"/>
                  </a:cubicBezTo>
                  <a:cubicBezTo>
                    <a:pt x="2542" y="1991"/>
                    <a:pt x="2498" y="116"/>
                    <a:pt x="1271" y="5"/>
                  </a:cubicBezTo>
                  <a:cubicBezTo>
                    <a:pt x="1236" y="2"/>
                    <a:pt x="1201" y="0"/>
                    <a:pt x="1168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1788;p51">
              <a:extLst>
                <a:ext uri="{FF2B5EF4-FFF2-40B4-BE49-F238E27FC236}">
                  <a16:creationId xmlns:a16="http://schemas.microsoft.com/office/drawing/2014/main" xmlns="" id="{0277076F-3AC3-4165-BC55-5D9E8C46DC99}"/>
                </a:ext>
              </a:extLst>
            </p:cNvPr>
            <p:cNvSpPr/>
            <p:nvPr/>
          </p:nvSpPr>
          <p:spPr>
            <a:xfrm>
              <a:off x="3669525" y="3789525"/>
              <a:ext cx="63550" cy="49650"/>
            </a:xfrm>
            <a:custGeom>
              <a:avLst/>
              <a:gdLst/>
              <a:ahLst/>
              <a:cxnLst/>
              <a:rect l="l" t="t" r="r" b="b"/>
              <a:pathLst>
                <a:path w="2542" h="1986" extrusionOk="0">
                  <a:moveTo>
                    <a:pt x="1168" y="0"/>
                  </a:moveTo>
                  <a:cubicBezTo>
                    <a:pt x="1" y="0"/>
                    <a:pt x="57" y="1876"/>
                    <a:pt x="1282" y="1981"/>
                  </a:cubicBezTo>
                  <a:cubicBezTo>
                    <a:pt x="1317" y="1984"/>
                    <a:pt x="1351" y="1986"/>
                    <a:pt x="1385" y="1986"/>
                  </a:cubicBezTo>
                  <a:cubicBezTo>
                    <a:pt x="2541" y="1986"/>
                    <a:pt x="2497" y="110"/>
                    <a:pt x="1271" y="5"/>
                  </a:cubicBezTo>
                  <a:cubicBezTo>
                    <a:pt x="1235" y="2"/>
                    <a:pt x="1201" y="0"/>
                    <a:pt x="1168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1789;p51">
              <a:extLst>
                <a:ext uri="{FF2B5EF4-FFF2-40B4-BE49-F238E27FC236}">
                  <a16:creationId xmlns:a16="http://schemas.microsoft.com/office/drawing/2014/main" xmlns="" id="{456F42B9-C41F-4543-A116-64CFCF8D82DA}"/>
                </a:ext>
              </a:extLst>
            </p:cNvPr>
            <p:cNvSpPr/>
            <p:nvPr/>
          </p:nvSpPr>
          <p:spPr>
            <a:xfrm>
              <a:off x="3727325" y="3723500"/>
              <a:ext cx="63550" cy="49800"/>
            </a:xfrm>
            <a:custGeom>
              <a:avLst/>
              <a:gdLst/>
              <a:ahLst/>
              <a:cxnLst/>
              <a:rect l="l" t="t" r="r" b="b"/>
              <a:pathLst>
                <a:path w="2542" h="1992" extrusionOk="0">
                  <a:moveTo>
                    <a:pt x="1172" y="1"/>
                  </a:moveTo>
                  <a:cubicBezTo>
                    <a:pt x="0" y="1"/>
                    <a:pt x="54" y="1876"/>
                    <a:pt x="1282" y="1987"/>
                  </a:cubicBezTo>
                  <a:cubicBezTo>
                    <a:pt x="1317" y="1990"/>
                    <a:pt x="1351" y="1992"/>
                    <a:pt x="1384" y="1992"/>
                  </a:cubicBezTo>
                  <a:cubicBezTo>
                    <a:pt x="2541" y="1992"/>
                    <a:pt x="2496" y="115"/>
                    <a:pt x="1270" y="5"/>
                  </a:cubicBezTo>
                  <a:cubicBezTo>
                    <a:pt x="1237" y="2"/>
                    <a:pt x="1204" y="1"/>
                    <a:pt x="1172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1790;p51">
              <a:extLst>
                <a:ext uri="{FF2B5EF4-FFF2-40B4-BE49-F238E27FC236}">
                  <a16:creationId xmlns:a16="http://schemas.microsoft.com/office/drawing/2014/main" xmlns="" id="{C1462B9B-6168-4FC1-9AE7-E069D91117B0}"/>
                </a:ext>
              </a:extLst>
            </p:cNvPr>
            <p:cNvSpPr/>
            <p:nvPr/>
          </p:nvSpPr>
          <p:spPr>
            <a:xfrm>
              <a:off x="3479775" y="3498000"/>
              <a:ext cx="151950" cy="116025"/>
            </a:xfrm>
            <a:custGeom>
              <a:avLst/>
              <a:gdLst/>
              <a:ahLst/>
              <a:cxnLst/>
              <a:rect l="l" t="t" r="r" b="b"/>
              <a:pathLst>
                <a:path w="6078" h="4641" extrusionOk="0">
                  <a:moveTo>
                    <a:pt x="5311" y="0"/>
                  </a:moveTo>
                  <a:cubicBezTo>
                    <a:pt x="3624" y="1289"/>
                    <a:pt x="1875" y="2505"/>
                    <a:pt x="183" y="3788"/>
                  </a:cubicBezTo>
                  <a:cubicBezTo>
                    <a:pt x="115" y="4067"/>
                    <a:pt x="52" y="4351"/>
                    <a:pt x="1" y="4640"/>
                  </a:cubicBezTo>
                  <a:cubicBezTo>
                    <a:pt x="1989" y="3090"/>
                    <a:pt x="4084" y="1670"/>
                    <a:pt x="6078" y="119"/>
                  </a:cubicBezTo>
                  <a:cubicBezTo>
                    <a:pt x="5817" y="68"/>
                    <a:pt x="5561" y="29"/>
                    <a:pt x="5311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1791;p51">
              <a:extLst>
                <a:ext uri="{FF2B5EF4-FFF2-40B4-BE49-F238E27FC236}">
                  <a16:creationId xmlns:a16="http://schemas.microsoft.com/office/drawing/2014/main" xmlns="" id="{6C9DA70C-58D6-4F35-A962-780F8ADB8B05}"/>
                </a:ext>
              </a:extLst>
            </p:cNvPr>
            <p:cNvSpPr/>
            <p:nvPr/>
          </p:nvSpPr>
          <p:spPr>
            <a:xfrm>
              <a:off x="3717900" y="3752300"/>
              <a:ext cx="170400" cy="181050"/>
            </a:xfrm>
            <a:custGeom>
              <a:avLst/>
              <a:gdLst/>
              <a:ahLst/>
              <a:cxnLst/>
              <a:rect l="l" t="t" r="r" b="b"/>
              <a:pathLst>
                <a:path w="6816" h="7242" extrusionOk="0">
                  <a:moveTo>
                    <a:pt x="6816" y="0"/>
                  </a:moveTo>
                  <a:cubicBezTo>
                    <a:pt x="4782" y="2630"/>
                    <a:pt x="2505" y="5060"/>
                    <a:pt x="0" y="7241"/>
                  </a:cubicBezTo>
                  <a:cubicBezTo>
                    <a:pt x="318" y="7236"/>
                    <a:pt x="636" y="7207"/>
                    <a:pt x="949" y="7156"/>
                  </a:cubicBezTo>
                  <a:cubicBezTo>
                    <a:pt x="3045" y="5282"/>
                    <a:pt x="4981" y="3232"/>
                    <a:pt x="6736" y="1039"/>
                  </a:cubicBezTo>
                  <a:cubicBezTo>
                    <a:pt x="6787" y="693"/>
                    <a:pt x="6816" y="347"/>
                    <a:pt x="6816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1792;p51">
              <a:extLst>
                <a:ext uri="{FF2B5EF4-FFF2-40B4-BE49-F238E27FC236}">
                  <a16:creationId xmlns:a16="http://schemas.microsoft.com/office/drawing/2014/main" xmlns="" id="{D31B1ED8-A53A-4915-858E-5B9ACE901208}"/>
                </a:ext>
              </a:extLst>
            </p:cNvPr>
            <p:cNvSpPr/>
            <p:nvPr/>
          </p:nvSpPr>
          <p:spPr>
            <a:xfrm>
              <a:off x="3475675" y="3505225"/>
              <a:ext cx="190150" cy="152375"/>
            </a:xfrm>
            <a:custGeom>
              <a:avLst/>
              <a:gdLst/>
              <a:ahLst/>
              <a:cxnLst/>
              <a:rect l="l" t="t" r="r" b="b"/>
              <a:pathLst>
                <a:path w="7606" h="6095" extrusionOk="0">
                  <a:moveTo>
                    <a:pt x="6963" y="1"/>
                  </a:moveTo>
                  <a:cubicBezTo>
                    <a:pt x="4743" y="1881"/>
                    <a:pt x="2408" y="3681"/>
                    <a:pt x="34" y="5379"/>
                  </a:cubicBezTo>
                  <a:cubicBezTo>
                    <a:pt x="17" y="5612"/>
                    <a:pt x="6" y="5851"/>
                    <a:pt x="0" y="6095"/>
                  </a:cubicBezTo>
                  <a:cubicBezTo>
                    <a:pt x="2613" y="4238"/>
                    <a:pt x="5180" y="2261"/>
                    <a:pt x="7605" y="194"/>
                  </a:cubicBezTo>
                  <a:cubicBezTo>
                    <a:pt x="7389" y="126"/>
                    <a:pt x="7173" y="58"/>
                    <a:pt x="6963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1793;p51">
              <a:extLst>
                <a:ext uri="{FF2B5EF4-FFF2-40B4-BE49-F238E27FC236}">
                  <a16:creationId xmlns:a16="http://schemas.microsoft.com/office/drawing/2014/main" xmlns="" id="{9FF1AAC1-6430-45A4-A285-814B7CA9A84F}"/>
                </a:ext>
              </a:extLst>
            </p:cNvPr>
            <p:cNvSpPr/>
            <p:nvPr/>
          </p:nvSpPr>
          <p:spPr>
            <a:xfrm>
              <a:off x="3673750" y="3719200"/>
              <a:ext cx="213975" cy="212875"/>
            </a:xfrm>
            <a:custGeom>
              <a:avLst/>
              <a:gdLst/>
              <a:ahLst/>
              <a:cxnLst/>
              <a:rect l="l" t="t" r="r" b="b"/>
              <a:pathLst>
                <a:path w="8559" h="8515" extrusionOk="0">
                  <a:moveTo>
                    <a:pt x="8457" y="1"/>
                  </a:moveTo>
                  <a:cubicBezTo>
                    <a:pt x="7241" y="1529"/>
                    <a:pt x="5941" y="2982"/>
                    <a:pt x="4555" y="4357"/>
                  </a:cubicBezTo>
                  <a:cubicBezTo>
                    <a:pt x="3192" y="5720"/>
                    <a:pt x="1658" y="7236"/>
                    <a:pt x="0" y="8384"/>
                  </a:cubicBezTo>
                  <a:cubicBezTo>
                    <a:pt x="261" y="8440"/>
                    <a:pt x="523" y="8486"/>
                    <a:pt x="784" y="8514"/>
                  </a:cubicBezTo>
                  <a:cubicBezTo>
                    <a:pt x="2289" y="7395"/>
                    <a:pt x="3680" y="6010"/>
                    <a:pt x="4953" y="4760"/>
                  </a:cubicBezTo>
                  <a:cubicBezTo>
                    <a:pt x="6230" y="3505"/>
                    <a:pt x="7434" y="2176"/>
                    <a:pt x="8559" y="779"/>
                  </a:cubicBezTo>
                  <a:cubicBezTo>
                    <a:pt x="8536" y="518"/>
                    <a:pt x="8502" y="256"/>
                    <a:pt x="8457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1794;p51">
              <a:extLst>
                <a:ext uri="{FF2B5EF4-FFF2-40B4-BE49-F238E27FC236}">
                  <a16:creationId xmlns:a16="http://schemas.microsoft.com/office/drawing/2014/main" xmlns="" id="{EBF137D3-AF85-4CB3-85F9-058E40593ACA}"/>
                </a:ext>
              </a:extLst>
            </p:cNvPr>
            <p:cNvSpPr/>
            <p:nvPr/>
          </p:nvSpPr>
          <p:spPr>
            <a:xfrm>
              <a:off x="3514850" y="3573250"/>
              <a:ext cx="279450" cy="248925"/>
            </a:xfrm>
            <a:custGeom>
              <a:avLst/>
              <a:gdLst/>
              <a:ahLst/>
              <a:cxnLst/>
              <a:rect l="l" t="t" r="r" b="b"/>
              <a:pathLst>
                <a:path w="11178" h="9957" extrusionOk="0">
                  <a:moveTo>
                    <a:pt x="10735" y="0"/>
                  </a:moveTo>
                  <a:cubicBezTo>
                    <a:pt x="7236" y="3289"/>
                    <a:pt x="3920" y="6668"/>
                    <a:pt x="1" y="9479"/>
                  </a:cubicBezTo>
                  <a:cubicBezTo>
                    <a:pt x="97" y="9638"/>
                    <a:pt x="194" y="9797"/>
                    <a:pt x="302" y="9956"/>
                  </a:cubicBezTo>
                  <a:cubicBezTo>
                    <a:pt x="4266" y="7111"/>
                    <a:pt x="7634" y="3686"/>
                    <a:pt x="11178" y="358"/>
                  </a:cubicBezTo>
                  <a:cubicBezTo>
                    <a:pt x="11036" y="233"/>
                    <a:pt x="10883" y="114"/>
                    <a:pt x="10735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1795;p51">
              <a:extLst>
                <a:ext uri="{FF2B5EF4-FFF2-40B4-BE49-F238E27FC236}">
                  <a16:creationId xmlns:a16="http://schemas.microsoft.com/office/drawing/2014/main" xmlns="" id="{C2BD4FE7-EBF4-47E9-9E0E-7BCCFFA8CA50}"/>
                </a:ext>
              </a:extLst>
            </p:cNvPr>
            <p:cNvSpPr/>
            <p:nvPr/>
          </p:nvSpPr>
          <p:spPr>
            <a:xfrm>
              <a:off x="3534725" y="3592125"/>
              <a:ext cx="279475" cy="257300"/>
            </a:xfrm>
            <a:custGeom>
              <a:avLst/>
              <a:gdLst/>
              <a:ahLst/>
              <a:cxnLst/>
              <a:rect l="l" t="t" r="r" b="b"/>
              <a:pathLst>
                <a:path w="11179" h="10292" extrusionOk="0">
                  <a:moveTo>
                    <a:pt x="10843" y="1"/>
                  </a:moveTo>
                  <a:cubicBezTo>
                    <a:pt x="9417" y="1642"/>
                    <a:pt x="7878" y="3215"/>
                    <a:pt x="6368" y="4675"/>
                  </a:cubicBezTo>
                  <a:cubicBezTo>
                    <a:pt x="5135" y="5868"/>
                    <a:pt x="3800" y="6958"/>
                    <a:pt x="2449" y="8003"/>
                  </a:cubicBezTo>
                  <a:cubicBezTo>
                    <a:pt x="1779" y="8520"/>
                    <a:pt x="1097" y="9025"/>
                    <a:pt x="421" y="9542"/>
                  </a:cubicBezTo>
                  <a:cubicBezTo>
                    <a:pt x="279" y="9650"/>
                    <a:pt x="137" y="9764"/>
                    <a:pt x="1" y="9889"/>
                  </a:cubicBezTo>
                  <a:cubicBezTo>
                    <a:pt x="109" y="10025"/>
                    <a:pt x="222" y="10161"/>
                    <a:pt x="342" y="10292"/>
                  </a:cubicBezTo>
                  <a:cubicBezTo>
                    <a:pt x="995" y="9752"/>
                    <a:pt x="1710" y="9270"/>
                    <a:pt x="2381" y="8758"/>
                  </a:cubicBezTo>
                  <a:cubicBezTo>
                    <a:pt x="3908" y="7611"/>
                    <a:pt x="5374" y="6384"/>
                    <a:pt x="6765" y="5078"/>
                  </a:cubicBezTo>
                  <a:cubicBezTo>
                    <a:pt x="8168" y="3760"/>
                    <a:pt x="9446" y="2318"/>
                    <a:pt x="10695" y="858"/>
                  </a:cubicBezTo>
                  <a:cubicBezTo>
                    <a:pt x="10854" y="676"/>
                    <a:pt x="11013" y="489"/>
                    <a:pt x="11178" y="307"/>
                  </a:cubicBezTo>
                  <a:cubicBezTo>
                    <a:pt x="11064" y="205"/>
                    <a:pt x="10957" y="103"/>
                    <a:pt x="10843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1796;p51">
              <a:extLst>
                <a:ext uri="{FF2B5EF4-FFF2-40B4-BE49-F238E27FC236}">
                  <a16:creationId xmlns:a16="http://schemas.microsoft.com/office/drawing/2014/main" xmlns="" id="{CDB6496C-A892-4C9D-BCBE-5DFFC0D46464}"/>
                </a:ext>
              </a:extLst>
            </p:cNvPr>
            <p:cNvSpPr/>
            <p:nvPr/>
          </p:nvSpPr>
          <p:spPr>
            <a:xfrm>
              <a:off x="3789075" y="3667425"/>
              <a:ext cx="63550" cy="49800"/>
            </a:xfrm>
            <a:custGeom>
              <a:avLst/>
              <a:gdLst/>
              <a:ahLst/>
              <a:cxnLst/>
              <a:rect l="l" t="t" r="r" b="b"/>
              <a:pathLst>
                <a:path w="2542" h="1992" extrusionOk="0">
                  <a:moveTo>
                    <a:pt x="1172" y="0"/>
                  </a:moveTo>
                  <a:cubicBezTo>
                    <a:pt x="1" y="0"/>
                    <a:pt x="55" y="1876"/>
                    <a:pt x="1282" y="1987"/>
                  </a:cubicBezTo>
                  <a:cubicBezTo>
                    <a:pt x="1317" y="1990"/>
                    <a:pt x="1352" y="1991"/>
                    <a:pt x="1385" y="1991"/>
                  </a:cubicBezTo>
                  <a:cubicBezTo>
                    <a:pt x="2542" y="1991"/>
                    <a:pt x="2502" y="115"/>
                    <a:pt x="1271" y="4"/>
                  </a:cubicBezTo>
                  <a:cubicBezTo>
                    <a:pt x="1237" y="2"/>
                    <a:pt x="1204" y="0"/>
                    <a:pt x="1172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1797;p51">
              <a:extLst>
                <a:ext uri="{FF2B5EF4-FFF2-40B4-BE49-F238E27FC236}">
                  <a16:creationId xmlns:a16="http://schemas.microsoft.com/office/drawing/2014/main" xmlns="" id="{1415B064-852A-4B8F-BE2B-BBD56A22EC08}"/>
                </a:ext>
              </a:extLst>
            </p:cNvPr>
            <p:cNvSpPr/>
            <p:nvPr/>
          </p:nvSpPr>
          <p:spPr>
            <a:xfrm>
              <a:off x="3691575" y="3612050"/>
              <a:ext cx="273125" cy="224575"/>
            </a:xfrm>
            <a:custGeom>
              <a:avLst/>
              <a:gdLst/>
              <a:ahLst/>
              <a:cxnLst/>
              <a:rect l="l" t="t" r="r" b="b"/>
              <a:pathLst>
                <a:path w="10925" h="8983" extrusionOk="0">
                  <a:moveTo>
                    <a:pt x="6758" y="0"/>
                  </a:moveTo>
                  <a:cubicBezTo>
                    <a:pt x="5293" y="0"/>
                    <a:pt x="5131" y="3605"/>
                    <a:pt x="5131" y="3605"/>
                  </a:cubicBezTo>
                  <a:cubicBezTo>
                    <a:pt x="5131" y="3605"/>
                    <a:pt x="4890" y="137"/>
                    <a:pt x="3435" y="137"/>
                  </a:cubicBezTo>
                  <a:cubicBezTo>
                    <a:pt x="3218" y="137"/>
                    <a:pt x="2974" y="214"/>
                    <a:pt x="2700" y="391"/>
                  </a:cubicBezTo>
                  <a:cubicBezTo>
                    <a:pt x="588" y="1748"/>
                    <a:pt x="4336" y="4020"/>
                    <a:pt x="4336" y="4020"/>
                  </a:cubicBezTo>
                  <a:cubicBezTo>
                    <a:pt x="4336" y="4020"/>
                    <a:pt x="3125" y="3711"/>
                    <a:pt x="2060" y="3711"/>
                  </a:cubicBezTo>
                  <a:cubicBezTo>
                    <a:pt x="951" y="3711"/>
                    <a:pt x="0" y="4045"/>
                    <a:pt x="730" y="5406"/>
                  </a:cubicBezTo>
                  <a:cubicBezTo>
                    <a:pt x="1025" y="5958"/>
                    <a:pt x="1513" y="6151"/>
                    <a:pt x="2050" y="6151"/>
                  </a:cubicBezTo>
                  <a:cubicBezTo>
                    <a:pt x="3298" y="6151"/>
                    <a:pt x="4813" y="5110"/>
                    <a:pt x="4813" y="5110"/>
                  </a:cubicBezTo>
                  <a:lnTo>
                    <a:pt x="4813" y="5110"/>
                  </a:lnTo>
                  <a:cubicBezTo>
                    <a:pt x="4813" y="5111"/>
                    <a:pt x="2275" y="8183"/>
                    <a:pt x="4319" y="8898"/>
                  </a:cubicBezTo>
                  <a:cubicBezTo>
                    <a:pt x="4486" y="8956"/>
                    <a:pt x="4637" y="8983"/>
                    <a:pt x="4773" y="8983"/>
                  </a:cubicBezTo>
                  <a:cubicBezTo>
                    <a:pt x="6317" y="8983"/>
                    <a:pt x="6063" y="5605"/>
                    <a:pt x="6063" y="5604"/>
                  </a:cubicBezTo>
                  <a:lnTo>
                    <a:pt x="6063" y="5604"/>
                  </a:lnTo>
                  <a:cubicBezTo>
                    <a:pt x="6063" y="5605"/>
                    <a:pt x="6965" y="8460"/>
                    <a:pt x="8227" y="8460"/>
                  </a:cubicBezTo>
                  <a:cubicBezTo>
                    <a:pt x="8507" y="8460"/>
                    <a:pt x="8804" y="8320"/>
                    <a:pt x="9113" y="7978"/>
                  </a:cubicBezTo>
                  <a:cubicBezTo>
                    <a:pt x="10555" y="6382"/>
                    <a:pt x="7079" y="5099"/>
                    <a:pt x="7079" y="5099"/>
                  </a:cubicBezTo>
                  <a:cubicBezTo>
                    <a:pt x="7079" y="5099"/>
                    <a:pt x="10924" y="4980"/>
                    <a:pt x="9874" y="2935"/>
                  </a:cubicBezTo>
                  <a:cubicBezTo>
                    <a:pt x="9622" y="2446"/>
                    <a:pt x="9294" y="2260"/>
                    <a:pt x="8943" y="2260"/>
                  </a:cubicBezTo>
                  <a:cubicBezTo>
                    <a:pt x="8040" y="2260"/>
                    <a:pt x="6975" y="3485"/>
                    <a:pt x="6602" y="3951"/>
                  </a:cubicBezTo>
                  <a:lnTo>
                    <a:pt x="6602" y="3951"/>
                  </a:lnTo>
                  <a:cubicBezTo>
                    <a:pt x="7116" y="3266"/>
                    <a:pt x="8819" y="794"/>
                    <a:pt x="7204" y="101"/>
                  </a:cubicBezTo>
                  <a:cubicBezTo>
                    <a:pt x="7043" y="32"/>
                    <a:pt x="6895" y="0"/>
                    <a:pt x="6758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1798;p51">
              <a:extLst>
                <a:ext uri="{FF2B5EF4-FFF2-40B4-BE49-F238E27FC236}">
                  <a16:creationId xmlns:a16="http://schemas.microsoft.com/office/drawing/2014/main" xmlns="" id="{88815D7B-18DF-4D4D-B090-FA32FE5F22AB}"/>
                </a:ext>
              </a:extLst>
            </p:cNvPr>
            <p:cNvSpPr/>
            <p:nvPr/>
          </p:nvSpPr>
          <p:spPr>
            <a:xfrm>
              <a:off x="3783575" y="3692700"/>
              <a:ext cx="83825" cy="61975"/>
            </a:xfrm>
            <a:custGeom>
              <a:avLst/>
              <a:gdLst/>
              <a:ahLst/>
              <a:cxnLst/>
              <a:rect l="l" t="t" r="r" b="b"/>
              <a:pathLst>
                <a:path w="3353" h="2479" extrusionOk="0">
                  <a:moveTo>
                    <a:pt x="1791" y="1"/>
                  </a:moveTo>
                  <a:cubicBezTo>
                    <a:pt x="821" y="1"/>
                    <a:pt x="1" y="1440"/>
                    <a:pt x="1150" y="2259"/>
                  </a:cubicBezTo>
                  <a:cubicBezTo>
                    <a:pt x="1367" y="2412"/>
                    <a:pt x="1586" y="2478"/>
                    <a:pt x="1793" y="2478"/>
                  </a:cubicBezTo>
                  <a:cubicBezTo>
                    <a:pt x="2680" y="2478"/>
                    <a:pt x="3352" y="1269"/>
                    <a:pt x="2667" y="459"/>
                  </a:cubicBezTo>
                  <a:cubicBezTo>
                    <a:pt x="2395" y="134"/>
                    <a:pt x="2086" y="1"/>
                    <a:pt x="1791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1799;p51">
              <a:extLst>
                <a:ext uri="{FF2B5EF4-FFF2-40B4-BE49-F238E27FC236}">
                  <a16:creationId xmlns:a16="http://schemas.microsoft.com/office/drawing/2014/main" xmlns="" id="{595755C6-863D-4880-8806-4FD3B9DCE5B8}"/>
                </a:ext>
              </a:extLst>
            </p:cNvPr>
            <p:cNvSpPr/>
            <p:nvPr/>
          </p:nvSpPr>
          <p:spPr>
            <a:xfrm>
              <a:off x="3979475" y="3155288"/>
              <a:ext cx="32200" cy="20000"/>
            </a:xfrm>
            <a:custGeom>
              <a:avLst/>
              <a:gdLst/>
              <a:ahLst/>
              <a:cxnLst/>
              <a:rect l="l" t="t" r="r" b="b"/>
              <a:pathLst>
                <a:path w="1288" h="800" extrusionOk="0">
                  <a:moveTo>
                    <a:pt x="966" y="1"/>
                  </a:moveTo>
                  <a:cubicBezTo>
                    <a:pt x="935" y="1"/>
                    <a:pt x="904" y="4"/>
                    <a:pt x="873" y="11"/>
                  </a:cubicBezTo>
                  <a:cubicBezTo>
                    <a:pt x="645" y="62"/>
                    <a:pt x="435" y="153"/>
                    <a:pt x="242" y="284"/>
                  </a:cubicBezTo>
                  <a:cubicBezTo>
                    <a:pt x="0" y="456"/>
                    <a:pt x="174" y="800"/>
                    <a:pt x="407" y="800"/>
                  </a:cubicBezTo>
                  <a:cubicBezTo>
                    <a:pt x="458" y="800"/>
                    <a:pt x="512" y="783"/>
                    <a:pt x="566" y="744"/>
                  </a:cubicBezTo>
                  <a:cubicBezTo>
                    <a:pt x="719" y="647"/>
                    <a:pt x="890" y="579"/>
                    <a:pt x="1071" y="545"/>
                  </a:cubicBezTo>
                  <a:cubicBezTo>
                    <a:pt x="1219" y="505"/>
                    <a:pt x="1287" y="318"/>
                    <a:pt x="1236" y="182"/>
                  </a:cubicBezTo>
                  <a:cubicBezTo>
                    <a:pt x="1191" y="55"/>
                    <a:pt x="1085" y="1"/>
                    <a:pt x="966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41" name="Google Shape;2086;p54">
            <a:extLst>
              <a:ext uri="{FF2B5EF4-FFF2-40B4-BE49-F238E27FC236}">
                <a16:creationId xmlns:a16="http://schemas.microsoft.com/office/drawing/2014/main" xmlns="" id="{0395DFC7-57B3-4A15-BEC8-3879EB5E697D}"/>
              </a:ext>
            </a:extLst>
          </p:cNvPr>
          <p:cNvGrpSpPr/>
          <p:nvPr/>
        </p:nvGrpSpPr>
        <p:grpSpPr>
          <a:xfrm rot="20986568">
            <a:off x="5117927" y="3574807"/>
            <a:ext cx="2873857" cy="1465313"/>
            <a:chOff x="5342875" y="2787650"/>
            <a:chExt cx="2057900" cy="1049275"/>
          </a:xfrm>
        </p:grpSpPr>
        <p:sp>
          <p:nvSpPr>
            <p:cNvPr id="142" name="Google Shape;2087;p54">
              <a:extLst>
                <a:ext uri="{FF2B5EF4-FFF2-40B4-BE49-F238E27FC236}">
                  <a16:creationId xmlns:a16="http://schemas.microsoft.com/office/drawing/2014/main" xmlns="" id="{4FDB8EE7-89A5-456E-A25B-1C74E2CA2203}"/>
                </a:ext>
              </a:extLst>
            </p:cNvPr>
            <p:cNvSpPr/>
            <p:nvPr/>
          </p:nvSpPr>
          <p:spPr>
            <a:xfrm>
              <a:off x="6078875" y="3221575"/>
              <a:ext cx="596175" cy="602950"/>
            </a:xfrm>
            <a:custGeom>
              <a:avLst/>
              <a:gdLst/>
              <a:ahLst/>
              <a:cxnLst/>
              <a:rect l="l" t="t" r="r" b="b"/>
              <a:pathLst>
                <a:path w="23847" h="24118" extrusionOk="0">
                  <a:moveTo>
                    <a:pt x="9463" y="1"/>
                  </a:moveTo>
                  <a:cubicBezTo>
                    <a:pt x="8722" y="1"/>
                    <a:pt x="8006" y="113"/>
                    <a:pt x="7333" y="351"/>
                  </a:cubicBezTo>
                  <a:cubicBezTo>
                    <a:pt x="2494" y="2077"/>
                    <a:pt x="0" y="10301"/>
                    <a:pt x="2279" y="16706"/>
                  </a:cubicBezTo>
                  <a:cubicBezTo>
                    <a:pt x="4051" y="21706"/>
                    <a:pt x="8206" y="24117"/>
                    <a:pt x="12246" y="24117"/>
                  </a:cubicBezTo>
                  <a:cubicBezTo>
                    <a:pt x="13381" y="24117"/>
                    <a:pt x="14506" y="23927"/>
                    <a:pt x="15567" y="23551"/>
                  </a:cubicBezTo>
                  <a:cubicBezTo>
                    <a:pt x="20415" y="21835"/>
                    <a:pt x="23847" y="16255"/>
                    <a:pt x="21578" y="9851"/>
                  </a:cubicBezTo>
                  <a:cubicBezTo>
                    <a:pt x="19615" y="4334"/>
                    <a:pt x="14063" y="1"/>
                    <a:pt x="9463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2088;p54">
              <a:extLst>
                <a:ext uri="{FF2B5EF4-FFF2-40B4-BE49-F238E27FC236}">
                  <a16:creationId xmlns:a16="http://schemas.microsoft.com/office/drawing/2014/main" xmlns="" id="{121EBD64-E52D-4B2C-8428-D9BB1A6A2095}"/>
                </a:ext>
              </a:extLst>
            </p:cNvPr>
            <p:cNvSpPr/>
            <p:nvPr/>
          </p:nvSpPr>
          <p:spPr>
            <a:xfrm>
              <a:off x="6167950" y="3380025"/>
              <a:ext cx="65625" cy="54275"/>
            </a:xfrm>
            <a:custGeom>
              <a:avLst/>
              <a:gdLst/>
              <a:ahLst/>
              <a:cxnLst/>
              <a:rect l="l" t="t" r="r" b="b"/>
              <a:pathLst>
                <a:path w="2625" h="2171" extrusionOk="0">
                  <a:moveTo>
                    <a:pt x="1336" y="0"/>
                  </a:moveTo>
                  <a:cubicBezTo>
                    <a:pt x="1217" y="0"/>
                    <a:pt x="1095" y="20"/>
                    <a:pt x="976" y="62"/>
                  </a:cubicBezTo>
                  <a:cubicBezTo>
                    <a:pt x="66" y="381"/>
                    <a:pt x="1" y="1647"/>
                    <a:pt x="873" y="2059"/>
                  </a:cubicBezTo>
                  <a:cubicBezTo>
                    <a:pt x="1031" y="2136"/>
                    <a:pt x="1191" y="2170"/>
                    <a:pt x="1345" y="2170"/>
                  </a:cubicBezTo>
                  <a:cubicBezTo>
                    <a:pt x="2043" y="2170"/>
                    <a:pt x="2625" y="1463"/>
                    <a:pt x="2364" y="718"/>
                  </a:cubicBezTo>
                  <a:cubicBezTo>
                    <a:pt x="2201" y="275"/>
                    <a:pt x="1782" y="0"/>
                    <a:pt x="133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2089;p54">
              <a:extLst>
                <a:ext uri="{FF2B5EF4-FFF2-40B4-BE49-F238E27FC236}">
                  <a16:creationId xmlns:a16="http://schemas.microsoft.com/office/drawing/2014/main" xmlns="" id="{C4FD2575-BF41-4A53-B4A7-5FDD656BF8A3}"/>
                </a:ext>
              </a:extLst>
            </p:cNvPr>
            <p:cNvSpPr/>
            <p:nvPr/>
          </p:nvSpPr>
          <p:spPr>
            <a:xfrm>
              <a:off x="6252825" y="3583175"/>
              <a:ext cx="65625" cy="54300"/>
            </a:xfrm>
            <a:custGeom>
              <a:avLst/>
              <a:gdLst/>
              <a:ahLst/>
              <a:cxnLst/>
              <a:rect l="l" t="t" r="r" b="b"/>
              <a:pathLst>
                <a:path w="2625" h="2172" extrusionOk="0">
                  <a:moveTo>
                    <a:pt x="1341" y="1"/>
                  </a:moveTo>
                  <a:cubicBezTo>
                    <a:pt x="1220" y="1"/>
                    <a:pt x="1096" y="22"/>
                    <a:pt x="975" y="66"/>
                  </a:cubicBezTo>
                  <a:cubicBezTo>
                    <a:pt x="66" y="385"/>
                    <a:pt x="0" y="1651"/>
                    <a:pt x="872" y="2063"/>
                  </a:cubicBezTo>
                  <a:cubicBezTo>
                    <a:pt x="1029" y="2137"/>
                    <a:pt x="1187" y="2171"/>
                    <a:pt x="1340" y="2171"/>
                  </a:cubicBezTo>
                  <a:cubicBezTo>
                    <a:pt x="2040" y="2171"/>
                    <a:pt x="2625" y="1469"/>
                    <a:pt x="2363" y="722"/>
                  </a:cubicBezTo>
                  <a:cubicBezTo>
                    <a:pt x="2201" y="281"/>
                    <a:pt x="1785" y="1"/>
                    <a:pt x="1341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2090;p54">
              <a:extLst>
                <a:ext uri="{FF2B5EF4-FFF2-40B4-BE49-F238E27FC236}">
                  <a16:creationId xmlns:a16="http://schemas.microsoft.com/office/drawing/2014/main" xmlns="" id="{2566572D-F4F1-4CA2-B919-8CABB68443A6}"/>
                </a:ext>
              </a:extLst>
            </p:cNvPr>
            <p:cNvSpPr/>
            <p:nvPr/>
          </p:nvSpPr>
          <p:spPr>
            <a:xfrm>
              <a:off x="6340975" y="3285450"/>
              <a:ext cx="65625" cy="54375"/>
            </a:xfrm>
            <a:custGeom>
              <a:avLst/>
              <a:gdLst/>
              <a:ahLst/>
              <a:cxnLst/>
              <a:rect l="l" t="t" r="r" b="b"/>
              <a:pathLst>
                <a:path w="2625" h="2175" extrusionOk="0">
                  <a:moveTo>
                    <a:pt x="1346" y="0"/>
                  </a:moveTo>
                  <a:cubicBezTo>
                    <a:pt x="1223" y="0"/>
                    <a:pt x="1098" y="21"/>
                    <a:pt x="975" y="66"/>
                  </a:cubicBezTo>
                  <a:cubicBezTo>
                    <a:pt x="66" y="384"/>
                    <a:pt x="0" y="1650"/>
                    <a:pt x="872" y="2063"/>
                  </a:cubicBezTo>
                  <a:cubicBezTo>
                    <a:pt x="1030" y="2139"/>
                    <a:pt x="1190" y="2174"/>
                    <a:pt x="1345" y="2174"/>
                  </a:cubicBezTo>
                  <a:cubicBezTo>
                    <a:pt x="2043" y="2174"/>
                    <a:pt x="2624" y="1467"/>
                    <a:pt x="2363" y="722"/>
                  </a:cubicBezTo>
                  <a:cubicBezTo>
                    <a:pt x="2209" y="280"/>
                    <a:pt x="1794" y="0"/>
                    <a:pt x="134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2091;p54">
              <a:extLst>
                <a:ext uri="{FF2B5EF4-FFF2-40B4-BE49-F238E27FC236}">
                  <a16:creationId xmlns:a16="http://schemas.microsoft.com/office/drawing/2014/main" xmlns="" id="{8648CA14-A807-4541-AB7D-3E47222FA1C0}"/>
                </a:ext>
              </a:extLst>
            </p:cNvPr>
            <p:cNvSpPr/>
            <p:nvPr/>
          </p:nvSpPr>
          <p:spPr>
            <a:xfrm>
              <a:off x="6228425" y="3244525"/>
              <a:ext cx="65650" cy="54275"/>
            </a:xfrm>
            <a:custGeom>
              <a:avLst/>
              <a:gdLst/>
              <a:ahLst/>
              <a:cxnLst/>
              <a:rect l="l" t="t" r="r" b="b"/>
              <a:pathLst>
                <a:path w="2626" h="2171" extrusionOk="0">
                  <a:moveTo>
                    <a:pt x="1337" y="0"/>
                  </a:moveTo>
                  <a:cubicBezTo>
                    <a:pt x="1217" y="0"/>
                    <a:pt x="1095" y="20"/>
                    <a:pt x="976" y="62"/>
                  </a:cubicBezTo>
                  <a:cubicBezTo>
                    <a:pt x="67" y="380"/>
                    <a:pt x="1" y="1646"/>
                    <a:pt x="873" y="2059"/>
                  </a:cubicBezTo>
                  <a:cubicBezTo>
                    <a:pt x="1031" y="2135"/>
                    <a:pt x="1191" y="2170"/>
                    <a:pt x="1345" y="2170"/>
                  </a:cubicBezTo>
                  <a:cubicBezTo>
                    <a:pt x="2044" y="2170"/>
                    <a:pt x="2625" y="1463"/>
                    <a:pt x="2364" y="718"/>
                  </a:cubicBezTo>
                  <a:cubicBezTo>
                    <a:pt x="2201" y="275"/>
                    <a:pt x="1783" y="0"/>
                    <a:pt x="1337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2092;p54">
              <a:extLst>
                <a:ext uri="{FF2B5EF4-FFF2-40B4-BE49-F238E27FC236}">
                  <a16:creationId xmlns:a16="http://schemas.microsoft.com/office/drawing/2014/main" xmlns="" id="{2583F43A-F8ED-4C10-B398-4671E677ED38}"/>
                </a:ext>
              </a:extLst>
            </p:cNvPr>
            <p:cNvSpPr/>
            <p:nvPr/>
          </p:nvSpPr>
          <p:spPr>
            <a:xfrm>
              <a:off x="6294550" y="3436200"/>
              <a:ext cx="65600" cy="54275"/>
            </a:xfrm>
            <a:custGeom>
              <a:avLst/>
              <a:gdLst/>
              <a:ahLst/>
              <a:cxnLst/>
              <a:rect l="l" t="t" r="r" b="b"/>
              <a:pathLst>
                <a:path w="2624" h="2171" extrusionOk="0">
                  <a:moveTo>
                    <a:pt x="1341" y="0"/>
                  </a:moveTo>
                  <a:cubicBezTo>
                    <a:pt x="1220" y="0"/>
                    <a:pt x="1096" y="21"/>
                    <a:pt x="976" y="65"/>
                  </a:cubicBezTo>
                  <a:cubicBezTo>
                    <a:pt x="57" y="384"/>
                    <a:pt x="0" y="1650"/>
                    <a:pt x="872" y="2063"/>
                  </a:cubicBezTo>
                  <a:cubicBezTo>
                    <a:pt x="1029" y="2137"/>
                    <a:pt x="1188" y="2170"/>
                    <a:pt x="1341" y="2170"/>
                  </a:cubicBezTo>
                  <a:cubicBezTo>
                    <a:pt x="2040" y="2170"/>
                    <a:pt x="2623" y="1468"/>
                    <a:pt x="2354" y="722"/>
                  </a:cubicBezTo>
                  <a:cubicBezTo>
                    <a:pt x="2199" y="280"/>
                    <a:pt x="1785" y="0"/>
                    <a:pt x="1341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2093;p54">
              <a:extLst>
                <a:ext uri="{FF2B5EF4-FFF2-40B4-BE49-F238E27FC236}">
                  <a16:creationId xmlns:a16="http://schemas.microsoft.com/office/drawing/2014/main" xmlns="" id="{CA5D295E-B84B-42B5-86B1-2927A88EDEDC}"/>
                </a:ext>
              </a:extLst>
            </p:cNvPr>
            <p:cNvSpPr/>
            <p:nvPr/>
          </p:nvSpPr>
          <p:spPr>
            <a:xfrm>
              <a:off x="6483500" y="3395725"/>
              <a:ext cx="65625" cy="54275"/>
            </a:xfrm>
            <a:custGeom>
              <a:avLst/>
              <a:gdLst/>
              <a:ahLst/>
              <a:cxnLst/>
              <a:rect l="l" t="t" r="r" b="b"/>
              <a:pathLst>
                <a:path w="2625" h="2171" extrusionOk="0">
                  <a:moveTo>
                    <a:pt x="1337" y="1"/>
                  </a:moveTo>
                  <a:cubicBezTo>
                    <a:pt x="1217" y="1"/>
                    <a:pt x="1095" y="20"/>
                    <a:pt x="976" y="62"/>
                  </a:cubicBezTo>
                  <a:cubicBezTo>
                    <a:pt x="66" y="381"/>
                    <a:pt x="1" y="1647"/>
                    <a:pt x="873" y="2059"/>
                  </a:cubicBezTo>
                  <a:cubicBezTo>
                    <a:pt x="1031" y="2136"/>
                    <a:pt x="1191" y="2170"/>
                    <a:pt x="1345" y="2170"/>
                  </a:cubicBezTo>
                  <a:cubicBezTo>
                    <a:pt x="2043" y="2170"/>
                    <a:pt x="2625" y="1463"/>
                    <a:pt x="2364" y="718"/>
                  </a:cubicBezTo>
                  <a:cubicBezTo>
                    <a:pt x="2201" y="275"/>
                    <a:pt x="1782" y="1"/>
                    <a:pt x="1337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2094;p54">
              <a:extLst>
                <a:ext uri="{FF2B5EF4-FFF2-40B4-BE49-F238E27FC236}">
                  <a16:creationId xmlns:a16="http://schemas.microsoft.com/office/drawing/2014/main" xmlns="" id="{F070A32E-87E3-44A0-860D-AA0282B3B929}"/>
                </a:ext>
              </a:extLst>
            </p:cNvPr>
            <p:cNvSpPr/>
            <p:nvPr/>
          </p:nvSpPr>
          <p:spPr>
            <a:xfrm>
              <a:off x="6127850" y="3522000"/>
              <a:ext cx="65650" cy="54275"/>
            </a:xfrm>
            <a:custGeom>
              <a:avLst/>
              <a:gdLst/>
              <a:ahLst/>
              <a:cxnLst/>
              <a:rect l="l" t="t" r="r" b="b"/>
              <a:pathLst>
                <a:path w="2626" h="2171" extrusionOk="0">
                  <a:moveTo>
                    <a:pt x="1347" y="0"/>
                  </a:moveTo>
                  <a:cubicBezTo>
                    <a:pt x="1224" y="0"/>
                    <a:pt x="1099" y="21"/>
                    <a:pt x="976" y="65"/>
                  </a:cubicBezTo>
                  <a:cubicBezTo>
                    <a:pt x="67" y="384"/>
                    <a:pt x="1" y="1650"/>
                    <a:pt x="873" y="2063"/>
                  </a:cubicBezTo>
                  <a:cubicBezTo>
                    <a:pt x="1030" y="2137"/>
                    <a:pt x="1188" y="2171"/>
                    <a:pt x="1341" y="2171"/>
                  </a:cubicBezTo>
                  <a:cubicBezTo>
                    <a:pt x="2041" y="2171"/>
                    <a:pt x="2626" y="1468"/>
                    <a:pt x="2364" y="722"/>
                  </a:cubicBezTo>
                  <a:cubicBezTo>
                    <a:pt x="2209" y="280"/>
                    <a:pt x="1795" y="0"/>
                    <a:pt x="1347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2095;p54">
              <a:extLst>
                <a:ext uri="{FF2B5EF4-FFF2-40B4-BE49-F238E27FC236}">
                  <a16:creationId xmlns:a16="http://schemas.microsoft.com/office/drawing/2014/main" xmlns="" id="{900E07E1-5ACA-4574-9302-82EE327694D8}"/>
                </a:ext>
              </a:extLst>
            </p:cNvPr>
            <p:cNvSpPr/>
            <p:nvPr/>
          </p:nvSpPr>
          <p:spPr>
            <a:xfrm>
              <a:off x="6393725" y="3658750"/>
              <a:ext cx="65625" cy="54275"/>
            </a:xfrm>
            <a:custGeom>
              <a:avLst/>
              <a:gdLst/>
              <a:ahLst/>
              <a:cxnLst/>
              <a:rect l="l" t="t" r="r" b="b"/>
              <a:pathLst>
                <a:path w="2625" h="2171" extrusionOk="0">
                  <a:moveTo>
                    <a:pt x="1336" y="1"/>
                  </a:moveTo>
                  <a:cubicBezTo>
                    <a:pt x="1216" y="1"/>
                    <a:pt x="1094" y="21"/>
                    <a:pt x="975" y="63"/>
                  </a:cubicBezTo>
                  <a:cubicBezTo>
                    <a:pt x="66" y="391"/>
                    <a:pt x="0" y="1647"/>
                    <a:pt x="872" y="2060"/>
                  </a:cubicBezTo>
                  <a:cubicBezTo>
                    <a:pt x="1030" y="2136"/>
                    <a:pt x="1190" y="2171"/>
                    <a:pt x="1345" y="2171"/>
                  </a:cubicBezTo>
                  <a:cubicBezTo>
                    <a:pt x="2043" y="2171"/>
                    <a:pt x="2624" y="1464"/>
                    <a:pt x="2363" y="719"/>
                  </a:cubicBezTo>
                  <a:cubicBezTo>
                    <a:pt x="2201" y="276"/>
                    <a:pt x="1782" y="1"/>
                    <a:pt x="1336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2096;p54">
              <a:extLst>
                <a:ext uri="{FF2B5EF4-FFF2-40B4-BE49-F238E27FC236}">
                  <a16:creationId xmlns:a16="http://schemas.microsoft.com/office/drawing/2014/main" xmlns="" id="{0838DF0E-7234-4919-AA6D-BB65B0C679E7}"/>
                </a:ext>
              </a:extLst>
            </p:cNvPr>
            <p:cNvSpPr/>
            <p:nvPr/>
          </p:nvSpPr>
          <p:spPr>
            <a:xfrm>
              <a:off x="6442700" y="3529825"/>
              <a:ext cx="65650" cy="54275"/>
            </a:xfrm>
            <a:custGeom>
              <a:avLst/>
              <a:gdLst/>
              <a:ahLst/>
              <a:cxnLst/>
              <a:rect l="l" t="t" r="r" b="b"/>
              <a:pathLst>
                <a:path w="2626" h="2171" extrusionOk="0">
                  <a:moveTo>
                    <a:pt x="1337" y="0"/>
                  </a:moveTo>
                  <a:cubicBezTo>
                    <a:pt x="1217" y="0"/>
                    <a:pt x="1095" y="20"/>
                    <a:pt x="976" y="62"/>
                  </a:cubicBezTo>
                  <a:cubicBezTo>
                    <a:pt x="67" y="390"/>
                    <a:pt x="1" y="1647"/>
                    <a:pt x="873" y="2059"/>
                  </a:cubicBezTo>
                  <a:cubicBezTo>
                    <a:pt x="1031" y="2136"/>
                    <a:pt x="1191" y="2170"/>
                    <a:pt x="1345" y="2170"/>
                  </a:cubicBezTo>
                  <a:cubicBezTo>
                    <a:pt x="2044" y="2170"/>
                    <a:pt x="2625" y="1463"/>
                    <a:pt x="2364" y="718"/>
                  </a:cubicBezTo>
                  <a:cubicBezTo>
                    <a:pt x="2201" y="275"/>
                    <a:pt x="1783" y="0"/>
                    <a:pt x="1337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2097;p54">
              <a:extLst>
                <a:ext uri="{FF2B5EF4-FFF2-40B4-BE49-F238E27FC236}">
                  <a16:creationId xmlns:a16="http://schemas.microsoft.com/office/drawing/2014/main" xmlns="" id="{E138CBFC-DC78-4A9B-AEDC-3DF53A44866C}"/>
                </a:ext>
              </a:extLst>
            </p:cNvPr>
            <p:cNvSpPr/>
            <p:nvPr/>
          </p:nvSpPr>
          <p:spPr>
            <a:xfrm>
              <a:off x="7227375" y="2787650"/>
              <a:ext cx="116325" cy="156475"/>
            </a:xfrm>
            <a:custGeom>
              <a:avLst/>
              <a:gdLst/>
              <a:ahLst/>
              <a:cxnLst/>
              <a:rect l="l" t="t" r="r" b="b"/>
              <a:pathLst>
                <a:path w="4653" h="6259" extrusionOk="0">
                  <a:moveTo>
                    <a:pt x="2097" y="0"/>
                  </a:moveTo>
                  <a:cubicBezTo>
                    <a:pt x="1096" y="0"/>
                    <a:pt x="122" y="603"/>
                    <a:pt x="85" y="2020"/>
                  </a:cubicBezTo>
                  <a:cubicBezTo>
                    <a:pt x="0" y="5218"/>
                    <a:pt x="1219" y="6258"/>
                    <a:pt x="1219" y="6258"/>
                  </a:cubicBezTo>
                  <a:cubicBezTo>
                    <a:pt x="2635" y="5386"/>
                    <a:pt x="3695" y="4027"/>
                    <a:pt x="4183" y="2442"/>
                  </a:cubicBezTo>
                  <a:cubicBezTo>
                    <a:pt x="4653" y="953"/>
                    <a:pt x="3354" y="0"/>
                    <a:pt x="2097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2098;p54">
              <a:extLst>
                <a:ext uri="{FF2B5EF4-FFF2-40B4-BE49-F238E27FC236}">
                  <a16:creationId xmlns:a16="http://schemas.microsoft.com/office/drawing/2014/main" xmlns="" id="{B03CB39F-A51A-4B88-9540-B741BD8F14E0}"/>
                </a:ext>
              </a:extLst>
            </p:cNvPr>
            <p:cNvSpPr/>
            <p:nvPr/>
          </p:nvSpPr>
          <p:spPr>
            <a:xfrm>
              <a:off x="7083300" y="2869025"/>
              <a:ext cx="151825" cy="138075"/>
            </a:xfrm>
            <a:custGeom>
              <a:avLst/>
              <a:gdLst/>
              <a:ahLst/>
              <a:cxnLst/>
              <a:rect l="l" t="t" r="r" b="b"/>
              <a:pathLst>
                <a:path w="6073" h="5523" extrusionOk="0">
                  <a:moveTo>
                    <a:pt x="3300" y="0"/>
                  </a:moveTo>
                  <a:cubicBezTo>
                    <a:pt x="1687" y="0"/>
                    <a:pt x="1" y="2213"/>
                    <a:pt x="1853" y="3754"/>
                  </a:cubicBezTo>
                  <a:cubicBezTo>
                    <a:pt x="3754" y="5343"/>
                    <a:pt x="5122" y="5523"/>
                    <a:pt x="5643" y="5523"/>
                  </a:cubicBezTo>
                  <a:cubicBezTo>
                    <a:pt x="5796" y="5523"/>
                    <a:pt x="5876" y="5507"/>
                    <a:pt x="5876" y="5507"/>
                  </a:cubicBezTo>
                  <a:cubicBezTo>
                    <a:pt x="6073" y="3847"/>
                    <a:pt x="5669" y="2178"/>
                    <a:pt x="4732" y="809"/>
                  </a:cubicBezTo>
                  <a:cubicBezTo>
                    <a:pt x="4346" y="237"/>
                    <a:pt x="3827" y="0"/>
                    <a:pt x="330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2099;p54">
              <a:extLst>
                <a:ext uri="{FF2B5EF4-FFF2-40B4-BE49-F238E27FC236}">
                  <a16:creationId xmlns:a16="http://schemas.microsoft.com/office/drawing/2014/main" xmlns="" id="{C70518B4-76C2-4DA6-9416-ABC6971BB5B0}"/>
                </a:ext>
              </a:extLst>
            </p:cNvPr>
            <p:cNvSpPr/>
            <p:nvPr/>
          </p:nvSpPr>
          <p:spPr>
            <a:xfrm>
              <a:off x="7222925" y="2946225"/>
              <a:ext cx="177850" cy="103650"/>
            </a:xfrm>
            <a:custGeom>
              <a:avLst/>
              <a:gdLst/>
              <a:ahLst/>
              <a:cxnLst/>
              <a:rect l="l" t="t" r="r" b="b"/>
              <a:pathLst>
                <a:path w="7114" h="4146" extrusionOk="0">
                  <a:moveTo>
                    <a:pt x="4411" y="0"/>
                  </a:moveTo>
                  <a:cubicBezTo>
                    <a:pt x="4187" y="0"/>
                    <a:pt x="3945" y="35"/>
                    <a:pt x="3685" y="112"/>
                  </a:cubicBezTo>
                  <a:cubicBezTo>
                    <a:pt x="619" y="1013"/>
                    <a:pt x="0" y="2494"/>
                    <a:pt x="0" y="2494"/>
                  </a:cubicBezTo>
                  <a:cubicBezTo>
                    <a:pt x="1247" y="3556"/>
                    <a:pt x="2829" y="4145"/>
                    <a:pt x="4462" y="4145"/>
                  </a:cubicBezTo>
                  <a:cubicBezTo>
                    <a:pt x="4488" y="4145"/>
                    <a:pt x="4513" y="4145"/>
                    <a:pt x="4539" y="4145"/>
                  </a:cubicBezTo>
                  <a:cubicBezTo>
                    <a:pt x="7114" y="4119"/>
                    <a:pt x="6829" y="0"/>
                    <a:pt x="4411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2100;p54">
              <a:extLst>
                <a:ext uri="{FF2B5EF4-FFF2-40B4-BE49-F238E27FC236}">
                  <a16:creationId xmlns:a16="http://schemas.microsoft.com/office/drawing/2014/main" xmlns="" id="{CE72B1CD-4E36-485C-AE32-980332E3191C}"/>
                </a:ext>
              </a:extLst>
            </p:cNvPr>
            <p:cNvSpPr/>
            <p:nvPr/>
          </p:nvSpPr>
          <p:spPr>
            <a:xfrm>
              <a:off x="6999100" y="2990225"/>
              <a:ext cx="151875" cy="137875"/>
            </a:xfrm>
            <a:custGeom>
              <a:avLst/>
              <a:gdLst/>
              <a:ahLst/>
              <a:cxnLst/>
              <a:rect l="l" t="t" r="r" b="b"/>
              <a:pathLst>
                <a:path w="6075" h="5515" extrusionOk="0">
                  <a:moveTo>
                    <a:pt x="3297" y="1"/>
                  </a:moveTo>
                  <a:cubicBezTo>
                    <a:pt x="1682" y="1"/>
                    <a:pt x="0" y="2213"/>
                    <a:pt x="1845" y="3754"/>
                  </a:cubicBezTo>
                  <a:cubicBezTo>
                    <a:pt x="3733" y="5332"/>
                    <a:pt x="5095" y="5515"/>
                    <a:pt x="5624" y="5515"/>
                  </a:cubicBezTo>
                  <a:cubicBezTo>
                    <a:pt x="5784" y="5515"/>
                    <a:pt x="5868" y="5498"/>
                    <a:pt x="5868" y="5498"/>
                  </a:cubicBezTo>
                  <a:cubicBezTo>
                    <a:pt x="6074" y="3848"/>
                    <a:pt x="5662" y="2178"/>
                    <a:pt x="4733" y="809"/>
                  </a:cubicBezTo>
                  <a:cubicBezTo>
                    <a:pt x="4345" y="237"/>
                    <a:pt x="3825" y="1"/>
                    <a:pt x="3297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2101;p54">
              <a:extLst>
                <a:ext uri="{FF2B5EF4-FFF2-40B4-BE49-F238E27FC236}">
                  <a16:creationId xmlns:a16="http://schemas.microsoft.com/office/drawing/2014/main" xmlns="" id="{98CE5C04-2A84-43A6-B7D6-64E90723DA06}"/>
                </a:ext>
              </a:extLst>
            </p:cNvPr>
            <p:cNvSpPr/>
            <p:nvPr/>
          </p:nvSpPr>
          <p:spPr>
            <a:xfrm>
              <a:off x="6951150" y="3056575"/>
              <a:ext cx="129475" cy="153875"/>
            </a:xfrm>
            <a:custGeom>
              <a:avLst/>
              <a:gdLst/>
              <a:ahLst/>
              <a:cxnLst/>
              <a:rect l="l" t="t" r="r" b="b"/>
              <a:pathLst>
                <a:path w="5179" h="6155" extrusionOk="0">
                  <a:moveTo>
                    <a:pt x="3017" y="0"/>
                  </a:moveTo>
                  <a:cubicBezTo>
                    <a:pt x="1585" y="0"/>
                    <a:pt x="0" y="1384"/>
                    <a:pt x="1062" y="3172"/>
                  </a:cubicBezTo>
                  <a:cubicBezTo>
                    <a:pt x="2694" y="5920"/>
                    <a:pt x="4269" y="6154"/>
                    <a:pt x="4269" y="6154"/>
                  </a:cubicBezTo>
                  <a:cubicBezTo>
                    <a:pt x="5010" y="4663"/>
                    <a:pt x="5179" y="2957"/>
                    <a:pt x="4757" y="1344"/>
                  </a:cubicBezTo>
                  <a:cubicBezTo>
                    <a:pt x="4508" y="398"/>
                    <a:pt x="3784" y="0"/>
                    <a:pt x="3017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2102;p54">
              <a:extLst>
                <a:ext uri="{FF2B5EF4-FFF2-40B4-BE49-F238E27FC236}">
                  <a16:creationId xmlns:a16="http://schemas.microsoft.com/office/drawing/2014/main" xmlns="" id="{D92B821E-0190-4731-B90A-00C4F402AF83}"/>
                </a:ext>
              </a:extLst>
            </p:cNvPr>
            <p:cNvSpPr/>
            <p:nvPr/>
          </p:nvSpPr>
          <p:spPr>
            <a:xfrm>
              <a:off x="7149300" y="3074400"/>
              <a:ext cx="175275" cy="103850"/>
            </a:xfrm>
            <a:custGeom>
              <a:avLst/>
              <a:gdLst/>
              <a:ahLst/>
              <a:cxnLst/>
              <a:rect l="l" t="t" r="r" b="b"/>
              <a:pathLst>
                <a:path w="7011" h="4154" extrusionOk="0">
                  <a:moveTo>
                    <a:pt x="4406" y="0"/>
                  </a:moveTo>
                  <a:cubicBezTo>
                    <a:pt x="4237" y="0"/>
                    <a:pt x="4056" y="19"/>
                    <a:pt x="3864" y="59"/>
                  </a:cubicBezTo>
                  <a:cubicBezTo>
                    <a:pt x="732" y="715"/>
                    <a:pt x="1" y="2131"/>
                    <a:pt x="1" y="2131"/>
                  </a:cubicBezTo>
                  <a:cubicBezTo>
                    <a:pt x="1163" y="3313"/>
                    <a:pt x="2729" y="4035"/>
                    <a:pt x="4389" y="4147"/>
                  </a:cubicBezTo>
                  <a:cubicBezTo>
                    <a:pt x="4449" y="4152"/>
                    <a:pt x="4507" y="4154"/>
                    <a:pt x="4564" y="4154"/>
                  </a:cubicBezTo>
                  <a:cubicBezTo>
                    <a:pt x="7010" y="4154"/>
                    <a:pt x="6941" y="0"/>
                    <a:pt x="4406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2103;p54">
              <a:extLst>
                <a:ext uri="{FF2B5EF4-FFF2-40B4-BE49-F238E27FC236}">
                  <a16:creationId xmlns:a16="http://schemas.microsoft.com/office/drawing/2014/main" xmlns="" id="{C68D1C37-E38E-406E-97CF-434031D089B1}"/>
                </a:ext>
              </a:extLst>
            </p:cNvPr>
            <p:cNvSpPr/>
            <p:nvPr/>
          </p:nvSpPr>
          <p:spPr>
            <a:xfrm>
              <a:off x="7056925" y="3200825"/>
              <a:ext cx="176350" cy="112575"/>
            </a:xfrm>
            <a:custGeom>
              <a:avLst/>
              <a:gdLst/>
              <a:ahLst/>
              <a:cxnLst/>
              <a:rect l="l" t="t" r="r" b="b"/>
              <a:pathLst>
                <a:path w="7054" h="4503" extrusionOk="0">
                  <a:moveTo>
                    <a:pt x="2065" y="1"/>
                  </a:moveTo>
                  <a:cubicBezTo>
                    <a:pt x="629" y="1"/>
                    <a:pt x="1" y="459"/>
                    <a:pt x="1" y="459"/>
                  </a:cubicBezTo>
                  <a:cubicBezTo>
                    <a:pt x="517" y="2035"/>
                    <a:pt x="1595" y="3376"/>
                    <a:pt x="3020" y="4220"/>
                  </a:cubicBezTo>
                  <a:cubicBezTo>
                    <a:pt x="3348" y="4416"/>
                    <a:pt x="3670" y="4502"/>
                    <a:pt x="3972" y="4502"/>
                  </a:cubicBezTo>
                  <a:cubicBezTo>
                    <a:pt x="5892" y="4502"/>
                    <a:pt x="7054" y="1033"/>
                    <a:pt x="4380" y="328"/>
                  </a:cubicBezTo>
                  <a:cubicBezTo>
                    <a:pt x="3450" y="85"/>
                    <a:pt x="2683" y="1"/>
                    <a:pt x="2065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2104;p54">
              <a:extLst>
                <a:ext uri="{FF2B5EF4-FFF2-40B4-BE49-F238E27FC236}">
                  <a16:creationId xmlns:a16="http://schemas.microsoft.com/office/drawing/2014/main" xmlns="" id="{AABD4EFA-3F60-487A-A9E8-B80291F333AD}"/>
                </a:ext>
              </a:extLst>
            </p:cNvPr>
            <p:cNvSpPr/>
            <p:nvPr/>
          </p:nvSpPr>
          <p:spPr>
            <a:xfrm>
              <a:off x="6932225" y="2924175"/>
              <a:ext cx="336200" cy="349325"/>
            </a:xfrm>
            <a:custGeom>
              <a:avLst/>
              <a:gdLst/>
              <a:ahLst/>
              <a:cxnLst/>
              <a:rect l="l" t="t" r="r" b="b"/>
              <a:pathLst>
                <a:path w="13448" h="13973" extrusionOk="0">
                  <a:moveTo>
                    <a:pt x="12978" y="0"/>
                  </a:moveTo>
                  <a:cubicBezTo>
                    <a:pt x="9115" y="11272"/>
                    <a:pt x="1163" y="13082"/>
                    <a:pt x="1078" y="13101"/>
                  </a:cubicBezTo>
                  <a:lnTo>
                    <a:pt x="0" y="13973"/>
                  </a:lnTo>
                  <a:cubicBezTo>
                    <a:pt x="9" y="13973"/>
                    <a:pt x="263" y="13917"/>
                    <a:pt x="685" y="13766"/>
                  </a:cubicBezTo>
                  <a:cubicBezTo>
                    <a:pt x="2935" y="13007"/>
                    <a:pt x="10118" y="9875"/>
                    <a:pt x="13447" y="169"/>
                  </a:cubicBezTo>
                  <a:lnTo>
                    <a:pt x="12978" y="0"/>
                  </a:ln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2105;p54">
              <a:extLst>
                <a:ext uri="{FF2B5EF4-FFF2-40B4-BE49-F238E27FC236}">
                  <a16:creationId xmlns:a16="http://schemas.microsoft.com/office/drawing/2014/main" xmlns="" id="{CF42B767-2564-4730-8360-DD861386458E}"/>
                </a:ext>
              </a:extLst>
            </p:cNvPr>
            <p:cNvSpPr/>
            <p:nvPr/>
          </p:nvSpPr>
          <p:spPr>
            <a:xfrm>
              <a:off x="6962450" y="3086125"/>
              <a:ext cx="277825" cy="275325"/>
            </a:xfrm>
            <a:custGeom>
              <a:avLst/>
              <a:gdLst/>
              <a:ahLst/>
              <a:cxnLst/>
              <a:rect l="l" t="t" r="r" b="b"/>
              <a:pathLst>
                <a:path w="11113" h="11013" extrusionOk="0">
                  <a:moveTo>
                    <a:pt x="5961" y="1"/>
                  </a:moveTo>
                  <a:cubicBezTo>
                    <a:pt x="5348" y="1"/>
                    <a:pt x="4760" y="1027"/>
                    <a:pt x="4558" y="2412"/>
                  </a:cubicBezTo>
                  <a:cubicBezTo>
                    <a:pt x="3802" y="1634"/>
                    <a:pt x="2980" y="1160"/>
                    <a:pt x="2420" y="1160"/>
                  </a:cubicBezTo>
                  <a:cubicBezTo>
                    <a:pt x="2244" y="1160"/>
                    <a:pt x="2094" y="1207"/>
                    <a:pt x="1979" y="1306"/>
                  </a:cubicBezTo>
                  <a:cubicBezTo>
                    <a:pt x="1501" y="1709"/>
                    <a:pt x="1811" y="2881"/>
                    <a:pt x="2664" y="4025"/>
                  </a:cubicBezTo>
                  <a:cubicBezTo>
                    <a:pt x="2634" y="4025"/>
                    <a:pt x="2604" y="4025"/>
                    <a:pt x="2574" y="4025"/>
                  </a:cubicBezTo>
                  <a:cubicBezTo>
                    <a:pt x="1182" y="4025"/>
                    <a:pt x="103" y="4451"/>
                    <a:pt x="57" y="5066"/>
                  </a:cubicBezTo>
                  <a:cubicBezTo>
                    <a:pt x="1" y="5694"/>
                    <a:pt x="1051" y="6294"/>
                    <a:pt x="2467" y="6510"/>
                  </a:cubicBezTo>
                  <a:cubicBezTo>
                    <a:pt x="1445" y="7504"/>
                    <a:pt x="948" y="8611"/>
                    <a:pt x="1351" y="9089"/>
                  </a:cubicBezTo>
                  <a:cubicBezTo>
                    <a:pt x="1482" y="9241"/>
                    <a:pt x="1689" y="9312"/>
                    <a:pt x="1948" y="9312"/>
                  </a:cubicBezTo>
                  <a:cubicBezTo>
                    <a:pt x="2504" y="9312"/>
                    <a:pt x="3299" y="8981"/>
                    <a:pt x="4080" y="8404"/>
                  </a:cubicBezTo>
                  <a:lnTo>
                    <a:pt x="4080" y="8404"/>
                  </a:lnTo>
                  <a:cubicBezTo>
                    <a:pt x="4061" y="9830"/>
                    <a:pt x="4493" y="10955"/>
                    <a:pt x="5121" y="11011"/>
                  </a:cubicBezTo>
                  <a:cubicBezTo>
                    <a:pt x="5134" y="11012"/>
                    <a:pt x="5147" y="11013"/>
                    <a:pt x="5161" y="11013"/>
                  </a:cubicBezTo>
                  <a:cubicBezTo>
                    <a:pt x="5766" y="11013"/>
                    <a:pt x="6354" y="9978"/>
                    <a:pt x="6556" y="8601"/>
                  </a:cubicBezTo>
                  <a:cubicBezTo>
                    <a:pt x="7321" y="9381"/>
                    <a:pt x="8140" y="9849"/>
                    <a:pt x="8698" y="9849"/>
                  </a:cubicBezTo>
                  <a:cubicBezTo>
                    <a:pt x="8872" y="9849"/>
                    <a:pt x="9021" y="9804"/>
                    <a:pt x="9134" y="9708"/>
                  </a:cubicBezTo>
                  <a:cubicBezTo>
                    <a:pt x="9613" y="9295"/>
                    <a:pt x="9303" y="8132"/>
                    <a:pt x="8450" y="6988"/>
                  </a:cubicBezTo>
                  <a:lnTo>
                    <a:pt x="8450" y="6988"/>
                  </a:lnTo>
                  <a:cubicBezTo>
                    <a:pt x="8480" y="6989"/>
                    <a:pt x="8510" y="6989"/>
                    <a:pt x="8540" y="6989"/>
                  </a:cubicBezTo>
                  <a:cubicBezTo>
                    <a:pt x="9940" y="6989"/>
                    <a:pt x="11011" y="6563"/>
                    <a:pt x="11066" y="5947"/>
                  </a:cubicBezTo>
                  <a:cubicBezTo>
                    <a:pt x="11113" y="5319"/>
                    <a:pt x="10063" y="4710"/>
                    <a:pt x="8656" y="4503"/>
                  </a:cubicBezTo>
                  <a:cubicBezTo>
                    <a:pt x="9678" y="3509"/>
                    <a:pt x="10166" y="2403"/>
                    <a:pt x="9763" y="1925"/>
                  </a:cubicBezTo>
                  <a:cubicBezTo>
                    <a:pt x="9631" y="1772"/>
                    <a:pt x="9423" y="1699"/>
                    <a:pt x="9163" y="1699"/>
                  </a:cubicBezTo>
                  <a:cubicBezTo>
                    <a:pt x="8608" y="1699"/>
                    <a:pt x="7819" y="2028"/>
                    <a:pt x="7034" y="2609"/>
                  </a:cubicBezTo>
                  <a:cubicBezTo>
                    <a:pt x="7053" y="1184"/>
                    <a:pt x="6621" y="49"/>
                    <a:pt x="6002" y="2"/>
                  </a:cubicBezTo>
                  <a:cubicBezTo>
                    <a:pt x="5989" y="1"/>
                    <a:pt x="5975" y="1"/>
                    <a:pt x="5961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2106;p54">
              <a:extLst>
                <a:ext uri="{FF2B5EF4-FFF2-40B4-BE49-F238E27FC236}">
                  <a16:creationId xmlns:a16="http://schemas.microsoft.com/office/drawing/2014/main" xmlns="" id="{319EFDD1-4528-48C4-BD5F-DFCAA8A964FD}"/>
                </a:ext>
              </a:extLst>
            </p:cNvPr>
            <p:cNvSpPr/>
            <p:nvPr/>
          </p:nvSpPr>
          <p:spPr>
            <a:xfrm>
              <a:off x="7063025" y="3188925"/>
              <a:ext cx="81225" cy="81175"/>
            </a:xfrm>
            <a:custGeom>
              <a:avLst/>
              <a:gdLst/>
              <a:ahLst/>
              <a:cxnLst/>
              <a:rect l="l" t="t" r="r" b="b"/>
              <a:pathLst>
                <a:path w="3249" h="3247" extrusionOk="0">
                  <a:moveTo>
                    <a:pt x="1435" y="0"/>
                  </a:moveTo>
                  <a:cubicBezTo>
                    <a:pt x="1346" y="0"/>
                    <a:pt x="1252" y="5"/>
                    <a:pt x="1154" y="16"/>
                  </a:cubicBezTo>
                  <a:cubicBezTo>
                    <a:pt x="1154" y="16"/>
                    <a:pt x="1" y="626"/>
                    <a:pt x="29" y="1657"/>
                  </a:cubicBezTo>
                  <a:cubicBezTo>
                    <a:pt x="65" y="2793"/>
                    <a:pt x="821" y="3247"/>
                    <a:pt x="1532" y="3247"/>
                  </a:cubicBezTo>
                  <a:cubicBezTo>
                    <a:pt x="1936" y="3247"/>
                    <a:pt x="2326" y="3100"/>
                    <a:pt x="2561" y="2848"/>
                  </a:cubicBezTo>
                  <a:cubicBezTo>
                    <a:pt x="3178" y="2187"/>
                    <a:pt x="3249" y="0"/>
                    <a:pt x="1435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2107;p54">
              <a:extLst>
                <a:ext uri="{FF2B5EF4-FFF2-40B4-BE49-F238E27FC236}">
                  <a16:creationId xmlns:a16="http://schemas.microsoft.com/office/drawing/2014/main" xmlns="" id="{6F2A2A2D-B0ED-4539-B09E-05A63D236DC5}"/>
                </a:ext>
              </a:extLst>
            </p:cNvPr>
            <p:cNvSpPr/>
            <p:nvPr/>
          </p:nvSpPr>
          <p:spPr>
            <a:xfrm>
              <a:off x="6529675" y="3093050"/>
              <a:ext cx="527750" cy="559700"/>
            </a:xfrm>
            <a:custGeom>
              <a:avLst/>
              <a:gdLst/>
              <a:ahLst/>
              <a:cxnLst/>
              <a:rect l="l" t="t" r="r" b="b"/>
              <a:pathLst>
                <a:path w="21110" h="22388" extrusionOk="0">
                  <a:moveTo>
                    <a:pt x="12111" y="1"/>
                  </a:moveTo>
                  <a:cubicBezTo>
                    <a:pt x="7733" y="1"/>
                    <a:pt x="2646" y="4771"/>
                    <a:pt x="1389" y="10322"/>
                  </a:cubicBezTo>
                  <a:cubicBezTo>
                    <a:pt x="1" y="16408"/>
                    <a:pt x="3733" y="21125"/>
                    <a:pt x="8328" y="22165"/>
                  </a:cubicBezTo>
                  <a:cubicBezTo>
                    <a:pt x="8983" y="22314"/>
                    <a:pt x="9654" y="22388"/>
                    <a:pt x="10328" y="22388"/>
                  </a:cubicBezTo>
                  <a:cubicBezTo>
                    <a:pt x="14384" y="22388"/>
                    <a:pt x="18532" y="19713"/>
                    <a:pt x="19722" y="14495"/>
                  </a:cubicBezTo>
                  <a:cubicBezTo>
                    <a:pt x="21110" y="8409"/>
                    <a:pt x="17949" y="1188"/>
                    <a:pt x="13354" y="138"/>
                  </a:cubicBezTo>
                  <a:cubicBezTo>
                    <a:pt x="12949" y="45"/>
                    <a:pt x="12533" y="1"/>
                    <a:pt x="12111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2108;p54">
              <a:extLst>
                <a:ext uri="{FF2B5EF4-FFF2-40B4-BE49-F238E27FC236}">
                  <a16:creationId xmlns:a16="http://schemas.microsoft.com/office/drawing/2014/main" xmlns="" id="{8F309462-2DFC-4EEA-9D6A-C1076ACDAB58}"/>
                </a:ext>
              </a:extLst>
            </p:cNvPr>
            <p:cNvSpPr/>
            <p:nvPr/>
          </p:nvSpPr>
          <p:spPr>
            <a:xfrm>
              <a:off x="6559450" y="3403600"/>
              <a:ext cx="442425" cy="209125"/>
            </a:xfrm>
            <a:custGeom>
              <a:avLst/>
              <a:gdLst/>
              <a:ahLst/>
              <a:cxnLst/>
              <a:rect l="l" t="t" r="r" b="b"/>
              <a:pathLst>
                <a:path w="17697" h="8365" extrusionOk="0">
                  <a:moveTo>
                    <a:pt x="1933" y="0"/>
                  </a:moveTo>
                  <a:lnTo>
                    <a:pt x="1" y="1848"/>
                  </a:lnTo>
                  <a:cubicBezTo>
                    <a:pt x="48" y="2195"/>
                    <a:pt x="113" y="2542"/>
                    <a:pt x="198" y="2889"/>
                  </a:cubicBezTo>
                  <a:lnTo>
                    <a:pt x="1576" y="1566"/>
                  </a:lnTo>
                  <a:lnTo>
                    <a:pt x="3255" y="6030"/>
                  </a:lnTo>
                  <a:lnTo>
                    <a:pt x="6706" y="2729"/>
                  </a:lnTo>
                  <a:lnTo>
                    <a:pt x="8384" y="7202"/>
                  </a:lnTo>
                  <a:lnTo>
                    <a:pt x="11835" y="3901"/>
                  </a:lnTo>
                  <a:lnTo>
                    <a:pt x="13514" y="8365"/>
                  </a:lnTo>
                  <a:lnTo>
                    <a:pt x="16965" y="5073"/>
                  </a:lnTo>
                  <a:lnTo>
                    <a:pt x="17134" y="5514"/>
                  </a:lnTo>
                  <a:cubicBezTo>
                    <a:pt x="17340" y="5186"/>
                    <a:pt x="17527" y="4839"/>
                    <a:pt x="17696" y="4492"/>
                  </a:cubicBezTo>
                  <a:lnTo>
                    <a:pt x="17321" y="3507"/>
                  </a:lnTo>
                  <a:lnTo>
                    <a:pt x="13870" y="6799"/>
                  </a:lnTo>
                  <a:lnTo>
                    <a:pt x="12192" y="2335"/>
                  </a:lnTo>
                  <a:lnTo>
                    <a:pt x="8741" y="5636"/>
                  </a:lnTo>
                  <a:lnTo>
                    <a:pt x="7062" y="1163"/>
                  </a:lnTo>
                  <a:lnTo>
                    <a:pt x="3611" y="4464"/>
                  </a:lnTo>
                  <a:lnTo>
                    <a:pt x="1933" y="0"/>
                  </a:ln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2109;p54">
              <a:extLst>
                <a:ext uri="{FF2B5EF4-FFF2-40B4-BE49-F238E27FC236}">
                  <a16:creationId xmlns:a16="http://schemas.microsoft.com/office/drawing/2014/main" xmlns="" id="{F55DE6C6-2BD8-4E5E-970D-541D4B363075}"/>
                </a:ext>
              </a:extLst>
            </p:cNvPr>
            <p:cNvSpPr/>
            <p:nvPr/>
          </p:nvSpPr>
          <p:spPr>
            <a:xfrm>
              <a:off x="6593450" y="3179700"/>
              <a:ext cx="431625" cy="207975"/>
            </a:xfrm>
            <a:custGeom>
              <a:avLst/>
              <a:gdLst/>
              <a:ahLst/>
              <a:cxnLst/>
              <a:rect l="l" t="t" r="r" b="b"/>
              <a:pathLst>
                <a:path w="17265" h="8319" extrusionOk="0">
                  <a:moveTo>
                    <a:pt x="2645" y="1"/>
                  </a:moveTo>
                  <a:cubicBezTo>
                    <a:pt x="1585" y="1089"/>
                    <a:pt x="695" y="2336"/>
                    <a:pt x="1" y="3686"/>
                  </a:cubicBezTo>
                  <a:lnTo>
                    <a:pt x="2270" y="1511"/>
                  </a:lnTo>
                  <a:lnTo>
                    <a:pt x="3949" y="5984"/>
                  </a:lnTo>
                  <a:lnTo>
                    <a:pt x="7399" y="2683"/>
                  </a:lnTo>
                  <a:lnTo>
                    <a:pt x="9078" y="7146"/>
                  </a:lnTo>
                  <a:lnTo>
                    <a:pt x="12529" y="3855"/>
                  </a:lnTo>
                  <a:lnTo>
                    <a:pt x="14207" y="8319"/>
                  </a:lnTo>
                  <a:lnTo>
                    <a:pt x="17265" y="5393"/>
                  </a:lnTo>
                  <a:cubicBezTo>
                    <a:pt x="17208" y="5055"/>
                    <a:pt x="17133" y="4708"/>
                    <a:pt x="17049" y="4380"/>
                  </a:cubicBezTo>
                  <a:lnTo>
                    <a:pt x="14564" y="6753"/>
                  </a:lnTo>
                  <a:lnTo>
                    <a:pt x="12885" y="2280"/>
                  </a:lnTo>
                  <a:lnTo>
                    <a:pt x="9434" y="5580"/>
                  </a:lnTo>
                  <a:lnTo>
                    <a:pt x="7756" y="1126"/>
                  </a:lnTo>
                  <a:lnTo>
                    <a:pt x="4305" y="4418"/>
                  </a:lnTo>
                  <a:lnTo>
                    <a:pt x="2645" y="1"/>
                  </a:ln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2110;p54">
              <a:extLst>
                <a:ext uri="{FF2B5EF4-FFF2-40B4-BE49-F238E27FC236}">
                  <a16:creationId xmlns:a16="http://schemas.microsoft.com/office/drawing/2014/main" xmlns="" id="{8896FA76-9A61-4C56-AB52-B45A83510DDA}"/>
                </a:ext>
              </a:extLst>
            </p:cNvPr>
            <p:cNvSpPr/>
            <p:nvPr/>
          </p:nvSpPr>
          <p:spPr>
            <a:xfrm>
              <a:off x="6557825" y="3291525"/>
              <a:ext cx="471950" cy="209375"/>
            </a:xfrm>
            <a:custGeom>
              <a:avLst/>
              <a:gdLst/>
              <a:ahLst/>
              <a:cxnLst/>
              <a:rect l="l" t="t" r="r" b="b"/>
              <a:pathLst>
                <a:path w="18878" h="8375" extrusionOk="0">
                  <a:moveTo>
                    <a:pt x="3020" y="1"/>
                  </a:moveTo>
                  <a:lnTo>
                    <a:pt x="188" y="2711"/>
                  </a:lnTo>
                  <a:cubicBezTo>
                    <a:pt x="94" y="3170"/>
                    <a:pt x="28" y="3639"/>
                    <a:pt x="0" y="4118"/>
                  </a:cubicBezTo>
                  <a:lnTo>
                    <a:pt x="2663" y="1576"/>
                  </a:lnTo>
                  <a:lnTo>
                    <a:pt x="4342" y="6040"/>
                  </a:lnTo>
                  <a:lnTo>
                    <a:pt x="7793" y="2739"/>
                  </a:lnTo>
                  <a:lnTo>
                    <a:pt x="9471" y="7203"/>
                  </a:lnTo>
                  <a:lnTo>
                    <a:pt x="12913" y="3902"/>
                  </a:lnTo>
                  <a:lnTo>
                    <a:pt x="14601" y="8375"/>
                  </a:lnTo>
                  <a:lnTo>
                    <a:pt x="18052" y="5074"/>
                  </a:lnTo>
                  <a:lnTo>
                    <a:pt x="18596" y="6537"/>
                  </a:lnTo>
                  <a:cubicBezTo>
                    <a:pt x="18727" y="5946"/>
                    <a:pt x="18821" y="5346"/>
                    <a:pt x="18877" y="4746"/>
                  </a:cubicBezTo>
                  <a:lnTo>
                    <a:pt x="18408" y="3508"/>
                  </a:lnTo>
                  <a:lnTo>
                    <a:pt x="14957" y="6809"/>
                  </a:lnTo>
                  <a:lnTo>
                    <a:pt x="13279" y="2345"/>
                  </a:lnTo>
                  <a:lnTo>
                    <a:pt x="9828" y="5637"/>
                  </a:lnTo>
                  <a:lnTo>
                    <a:pt x="8149" y="1173"/>
                  </a:lnTo>
                  <a:lnTo>
                    <a:pt x="4698" y="4464"/>
                  </a:lnTo>
                  <a:lnTo>
                    <a:pt x="3020" y="1"/>
                  </a:ln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2111;p54">
              <a:extLst>
                <a:ext uri="{FF2B5EF4-FFF2-40B4-BE49-F238E27FC236}">
                  <a16:creationId xmlns:a16="http://schemas.microsoft.com/office/drawing/2014/main" xmlns="" id="{69455B9D-3AFB-4071-A954-995F307E5598}"/>
                </a:ext>
              </a:extLst>
            </p:cNvPr>
            <p:cNvSpPr/>
            <p:nvPr/>
          </p:nvSpPr>
          <p:spPr>
            <a:xfrm>
              <a:off x="5342875" y="3481425"/>
              <a:ext cx="171500" cy="117300"/>
            </a:xfrm>
            <a:custGeom>
              <a:avLst/>
              <a:gdLst/>
              <a:ahLst/>
              <a:cxnLst/>
              <a:rect l="l" t="t" r="r" b="b"/>
              <a:pathLst>
                <a:path w="6860" h="4692" extrusionOk="0">
                  <a:moveTo>
                    <a:pt x="3154" y="0"/>
                  </a:moveTo>
                  <a:cubicBezTo>
                    <a:pt x="1385" y="0"/>
                    <a:pt x="1" y="2721"/>
                    <a:pt x="1927" y="3798"/>
                  </a:cubicBezTo>
                  <a:cubicBezTo>
                    <a:pt x="2961" y="4389"/>
                    <a:pt x="4125" y="4692"/>
                    <a:pt x="5302" y="4692"/>
                  </a:cubicBezTo>
                  <a:cubicBezTo>
                    <a:pt x="5768" y="4692"/>
                    <a:pt x="6237" y="4644"/>
                    <a:pt x="6700" y="4549"/>
                  </a:cubicBezTo>
                  <a:cubicBezTo>
                    <a:pt x="6700" y="4549"/>
                    <a:pt x="6859" y="2964"/>
                    <a:pt x="4618" y="685"/>
                  </a:cubicBezTo>
                  <a:cubicBezTo>
                    <a:pt x="4140" y="200"/>
                    <a:pt x="3633" y="0"/>
                    <a:pt x="3154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2112;p54">
              <a:extLst>
                <a:ext uri="{FF2B5EF4-FFF2-40B4-BE49-F238E27FC236}">
                  <a16:creationId xmlns:a16="http://schemas.microsoft.com/office/drawing/2014/main" xmlns="" id="{F9D5EA0F-6B06-45F3-A6B4-8105356B33CE}"/>
                </a:ext>
              </a:extLst>
            </p:cNvPr>
            <p:cNvSpPr/>
            <p:nvPr/>
          </p:nvSpPr>
          <p:spPr>
            <a:xfrm>
              <a:off x="5508100" y="3463325"/>
              <a:ext cx="113275" cy="158550"/>
            </a:xfrm>
            <a:custGeom>
              <a:avLst/>
              <a:gdLst/>
              <a:ahLst/>
              <a:cxnLst/>
              <a:rect l="l" t="t" r="r" b="b"/>
              <a:pathLst>
                <a:path w="4531" h="6342" extrusionOk="0">
                  <a:moveTo>
                    <a:pt x="2270" y="0"/>
                  </a:moveTo>
                  <a:cubicBezTo>
                    <a:pt x="1134" y="0"/>
                    <a:pt x="1" y="748"/>
                    <a:pt x="222" y="2141"/>
                  </a:cubicBezTo>
                  <a:cubicBezTo>
                    <a:pt x="475" y="3782"/>
                    <a:pt x="1329" y="5273"/>
                    <a:pt x="2604" y="6342"/>
                  </a:cubicBezTo>
                  <a:cubicBezTo>
                    <a:pt x="2604" y="6342"/>
                    <a:pt x="3954" y="5488"/>
                    <a:pt x="4339" y="2319"/>
                  </a:cubicBezTo>
                  <a:cubicBezTo>
                    <a:pt x="4530" y="739"/>
                    <a:pt x="3399" y="0"/>
                    <a:pt x="227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2113;p54">
              <a:extLst>
                <a:ext uri="{FF2B5EF4-FFF2-40B4-BE49-F238E27FC236}">
                  <a16:creationId xmlns:a16="http://schemas.microsoft.com/office/drawing/2014/main" xmlns="" id="{00B40517-A9C0-4CB7-92BD-10A054958F75}"/>
                </a:ext>
              </a:extLst>
            </p:cNvPr>
            <p:cNvSpPr/>
            <p:nvPr/>
          </p:nvSpPr>
          <p:spPr>
            <a:xfrm>
              <a:off x="5413900" y="3614600"/>
              <a:ext cx="165875" cy="124200"/>
            </a:xfrm>
            <a:custGeom>
              <a:avLst/>
              <a:gdLst/>
              <a:ahLst/>
              <a:cxnLst/>
              <a:rect l="l" t="t" r="r" b="b"/>
              <a:pathLst>
                <a:path w="6635" h="4968" extrusionOk="0">
                  <a:moveTo>
                    <a:pt x="5644" y="0"/>
                  </a:moveTo>
                  <a:cubicBezTo>
                    <a:pt x="4924" y="0"/>
                    <a:pt x="3814" y="179"/>
                    <a:pt x="2321" y="928"/>
                  </a:cubicBezTo>
                  <a:cubicBezTo>
                    <a:pt x="0" y="2096"/>
                    <a:pt x="1508" y="4967"/>
                    <a:pt x="3261" y="4967"/>
                  </a:cubicBezTo>
                  <a:cubicBezTo>
                    <a:pt x="3662" y="4967"/>
                    <a:pt x="4075" y="4818"/>
                    <a:pt x="4459" y="4464"/>
                  </a:cubicBezTo>
                  <a:cubicBezTo>
                    <a:pt x="5678" y="3338"/>
                    <a:pt x="6456" y="1800"/>
                    <a:pt x="6634" y="150"/>
                  </a:cubicBezTo>
                  <a:cubicBezTo>
                    <a:pt x="6634" y="150"/>
                    <a:pt x="6303" y="0"/>
                    <a:pt x="5644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2114;p54">
              <a:extLst>
                <a:ext uri="{FF2B5EF4-FFF2-40B4-BE49-F238E27FC236}">
                  <a16:creationId xmlns:a16="http://schemas.microsoft.com/office/drawing/2014/main" xmlns="" id="{9C5BAC4C-58B6-4371-B633-6EE40B8A12D8}"/>
                </a:ext>
              </a:extLst>
            </p:cNvPr>
            <p:cNvSpPr/>
            <p:nvPr/>
          </p:nvSpPr>
          <p:spPr>
            <a:xfrm>
              <a:off x="5652525" y="3493875"/>
              <a:ext cx="113375" cy="158725"/>
            </a:xfrm>
            <a:custGeom>
              <a:avLst/>
              <a:gdLst/>
              <a:ahLst/>
              <a:cxnLst/>
              <a:rect l="l" t="t" r="r" b="b"/>
              <a:pathLst>
                <a:path w="4535" h="6349" extrusionOk="0">
                  <a:moveTo>
                    <a:pt x="2276" y="1"/>
                  </a:moveTo>
                  <a:cubicBezTo>
                    <a:pt x="1138" y="1"/>
                    <a:pt x="0" y="749"/>
                    <a:pt x="222" y="2138"/>
                  </a:cubicBezTo>
                  <a:cubicBezTo>
                    <a:pt x="484" y="3788"/>
                    <a:pt x="1328" y="5279"/>
                    <a:pt x="2603" y="6348"/>
                  </a:cubicBezTo>
                  <a:cubicBezTo>
                    <a:pt x="2603" y="6348"/>
                    <a:pt x="3954" y="5495"/>
                    <a:pt x="4338" y="2316"/>
                  </a:cubicBezTo>
                  <a:cubicBezTo>
                    <a:pt x="4534" y="737"/>
                    <a:pt x="3405" y="1"/>
                    <a:pt x="2276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2115;p54">
              <a:extLst>
                <a:ext uri="{FF2B5EF4-FFF2-40B4-BE49-F238E27FC236}">
                  <a16:creationId xmlns:a16="http://schemas.microsoft.com/office/drawing/2014/main" xmlns="" id="{F91CAC4B-0836-4288-AA49-85CD666B3F9A}"/>
                </a:ext>
              </a:extLst>
            </p:cNvPr>
            <p:cNvSpPr/>
            <p:nvPr/>
          </p:nvSpPr>
          <p:spPr>
            <a:xfrm>
              <a:off x="5726175" y="3502175"/>
              <a:ext cx="136800" cy="150425"/>
            </a:xfrm>
            <a:custGeom>
              <a:avLst/>
              <a:gdLst/>
              <a:ahLst/>
              <a:cxnLst/>
              <a:rect l="l" t="t" r="r" b="b"/>
              <a:pathLst>
                <a:path w="5472" h="6017" extrusionOk="0">
                  <a:moveTo>
                    <a:pt x="2879" y="1"/>
                  </a:moveTo>
                  <a:cubicBezTo>
                    <a:pt x="1481" y="1"/>
                    <a:pt x="1" y="1302"/>
                    <a:pt x="839" y="2837"/>
                  </a:cubicBezTo>
                  <a:cubicBezTo>
                    <a:pt x="1627" y="4309"/>
                    <a:pt x="2921" y="5435"/>
                    <a:pt x="4487" y="6016"/>
                  </a:cubicBezTo>
                  <a:cubicBezTo>
                    <a:pt x="4487" y="6016"/>
                    <a:pt x="5471" y="4760"/>
                    <a:pt x="4787" y="1637"/>
                  </a:cubicBezTo>
                  <a:cubicBezTo>
                    <a:pt x="4527" y="469"/>
                    <a:pt x="3718" y="1"/>
                    <a:pt x="2879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2116;p54">
              <a:extLst>
                <a:ext uri="{FF2B5EF4-FFF2-40B4-BE49-F238E27FC236}">
                  <a16:creationId xmlns:a16="http://schemas.microsoft.com/office/drawing/2014/main" xmlns="" id="{FFCAC34E-36AF-4A73-B781-D8F772EA6CA0}"/>
                </a:ext>
              </a:extLst>
            </p:cNvPr>
            <p:cNvSpPr/>
            <p:nvPr/>
          </p:nvSpPr>
          <p:spPr>
            <a:xfrm>
              <a:off x="5555200" y="3652700"/>
              <a:ext cx="160075" cy="129050"/>
            </a:xfrm>
            <a:custGeom>
              <a:avLst/>
              <a:gdLst/>
              <a:ahLst/>
              <a:cxnLst/>
              <a:rect l="l" t="t" r="r" b="b"/>
              <a:pathLst>
                <a:path w="6403" h="5162" extrusionOk="0">
                  <a:moveTo>
                    <a:pt x="5739" y="1"/>
                  </a:moveTo>
                  <a:cubicBezTo>
                    <a:pt x="5049" y="1"/>
                    <a:pt x="3835" y="198"/>
                    <a:pt x="2164" y="1214"/>
                  </a:cubicBezTo>
                  <a:cubicBezTo>
                    <a:pt x="0" y="2530"/>
                    <a:pt x="1592" y="5161"/>
                    <a:pt x="3289" y="5161"/>
                  </a:cubicBezTo>
                  <a:cubicBezTo>
                    <a:pt x="3732" y="5161"/>
                    <a:pt x="4182" y="4982"/>
                    <a:pt x="4574" y="4553"/>
                  </a:cubicBezTo>
                  <a:cubicBezTo>
                    <a:pt x="5709" y="3333"/>
                    <a:pt x="6356" y="1749"/>
                    <a:pt x="6403" y="79"/>
                  </a:cubicBezTo>
                  <a:cubicBezTo>
                    <a:pt x="6403" y="79"/>
                    <a:pt x="6176" y="1"/>
                    <a:pt x="5739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2117;p54">
              <a:extLst>
                <a:ext uri="{FF2B5EF4-FFF2-40B4-BE49-F238E27FC236}">
                  <a16:creationId xmlns:a16="http://schemas.microsoft.com/office/drawing/2014/main" xmlns="" id="{544898B1-1CC2-48A7-A546-A61C30203763}"/>
                </a:ext>
              </a:extLst>
            </p:cNvPr>
            <p:cNvSpPr/>
            <p:nvPr/>
          </p:nvSpPr>
          <p:spPr>
            <a:xfrm>
              <a:off x="5730225" y="3653275"/>
              <a:ext cx="130875" cy="152975"/>
            </a:xfrm>
            <a:custGeom>
              <a:avLst/>
              <a:gdLst/>
              <a:ahLst/>
              <a:cxnLst/>
              <a:rect l="l" t="t" r="r" b="b"/>
              <a:pathLst>
                <a:path w="5235" h="6119" extrusionOk="0">
                  <a:moveTo>
                    <a:pt x="4400" y="0"/>
                  </a:moveTo>
                  <a:cubicBezTo>
                    <a:pt x="4400" y="0"/>
                    <a:pt x="2815" y="197"/>
                    <a:pt x="1118" y="2907"/>
                  </a:cubicBezTo>
                  <a:cubicBezTo>
                    <a:pt x="0" y="4686"/>
                    <a:pt x="1603" y="6118"/>
                    <a:pt x="3050" y="6118"/>
                  </a:cubicBezTo>
                  <a:cubicBezTo>
                    <a:pt x="3800" y="6118"/>
                    <a:pt x="4509" y="5733"/>
                    <a:pt x="4775" y="4811"/>
                  </a:cubicBezTo>
                  <a:cubicBezTo>
                    <a:pt x="5234" y="3217"/>
                    <a:pt x="5103" y="1501"/>
                    <a:pt x="4400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2118;p54">
              <a:extLst>
                <a:ext uri="{FF2B5EF4-FFF2-40B4-BE49-F238E27FC236}">
                  <a16:creationId xmlns:a16="http://schemas.microsoft.com/office/drawing/2014/main" xmlns="" id="{A0C2657B-43FB-4659-B6BF-B3D285594A3C}"/>
                </a:ext>
              </a:extLst>
            </p:cNvPr>
            <p:cNvSpPr/>
            <p:nvPr/>
          </p:nvSpPr>
          <p:spPr>
            <a:xfrm>
              <a:off x="5491825" y="3579900"/>
              <a:ext cx="481575" cy="80925"/>
            </a:xfrm>
            <a:custGeom>
              <a:avLst/>
              <a:gdLst/>
              <a:ahLst/>
              <a:cxnLst/>
              <a:rect l="l" t="t" r="r" b="b"/>
              <a:pathLst>
                <a:path w="19263" h="3237" extrusionOk="0">
                  <a:moveTo>
                    <a:pt x="19262" y="1313"/>
                  </a:moveTo>
                  <a:cubicBezTo>
                    <a:pt x="19262" y="1313"/>
                    <a:pt x="19262" y="1313"/>
                    <a:pt x="19262" y="1313"/>
                  </a:cubicBezTo>
                  <a:lnTo>
                    <a:pt x="19262" y="1313"/>
                  </a:lnTo>
                  <a:lnTo>
                    <a:pt x="19262" y="1313"/>
                  </a:lnTo>
                  <a:close/>
                  <a:moveTo>
                    <a:pt x="235" y="0"/>
                  </a:moveTo>
                  <a:lnTo>
                    <a:pt x="1" y="441"/>
                  </a:lnTo>
                  <a:cubicBezTo>
                    <a:pt x="4016" y="2567"/>
                    <a:pt x="7701" y="3237"/>
                    <a:pt x="10748" y="3237"/>
                  </a:cubicBezTo>
                  <a:cubicBezTo>
                    <a:pt x="14583" y="3237"/>
                    <a:pt x="17408" y="2176"/>
                    <a:pt x="18615" y="1622"/>
                  </a:cubicBezTo>
                  <a:cubicBezTo>
                    <a:pt x="19016" y="1445"/>
                    <a:pt x="19250" y="1314"/>
                    <a:pt x="19262" y="1313"/>
                  </a:cubicBezTo>
                  <a:lnTo>
                    <a:pt x="19262" y="1313"/>
                  </a:lnTo>
                  <a:lnTo>
                    <a:pt x="17874" y="1407"/>
                  </a:lnTo>
                  <a:cubicBezTo>
                    <a:pt x="17824" y="1435"/>
                    <a:pt x="15294" y="2915"/>
                    <a:pt x="11021" y="2915"/>
                  </a:cubicBezTo>
                  <a:cubicBezTo>
                    <a:pt x="8142" y="2915"/>
                    <a:pt x="4471" y="2243"/>
                    <a:pt x="235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2119;p54">
              <a:extLst>
                <a:ext uri="{FF2B5EF4-FFF2-40B4-BE49-F238E27FC236}">
                  <a16:creationId xmlns:a16="http://schemas.microsoft.com/office/drawing/2014/main" xmlns="" id="{85576E41-707E-4A72-A398-9AFBDED29E38}"/>
                </a:ext>
              </a:extLst>
            </p:cNvPr>
            <p:cNvSpPr/>
            <p:nvPr/>
          </p:nvSpPr>
          <p:spPr>
            <a:xfrm>
              <a:off x="5810425" y="3385475"/>
              <a:ext cx="455550" cy="451450"/>
            </a:xfrm>
            <a:custGeom>
              <a:avLst/>
              <a:gdLst/>
              <a:ahLst/>
              <a:cxnLst/>
              <a:rect l="l" t="t" r="r" b="b"/>
              <a:pathLst>
                <a:path w="18222" h="18058" extrusionOk="0">
                  <a:moveTo>
                    <a:pt x="9756" y="0"/>
                  </a:moveTo>
                  <a:cubicBezTo>
                    <a:pt x="8760" y="0"/>
                    <a:pt x="7804" y="1690"/>
                    <a:pt x="7465" y="3951"/>
                  </a:cubicBezTo>
                  <a:cubicBezTo>
                    <a:pt x="6214" y="2671"/>
                    <a:pt x="4870" y="1899"/>
                    <a:pt x="3953" y="1899"/>
                  </a:cubicBezTo>
                  <a:cubicBezTo>
                    <a:pt x="3668" y="1899"/>
                    <a:pt x="3423" y="1974"/>
                    <a:pt x="3236" y="2132"/>
                  </a:cubicBezTo>
                  <a:cubicBezTo>
                    <a:pt x="2458" y="2807"/>
                    <a:pt x="2964" y="4711"/>
                    <a:pt x="4361" y="6605"/>
                  </a:cubicBezTo>
                  <a:cubicBezTo>
                    <a:pt x="4302" y="6604"/>
                    <a:pt x="4244" y="6603"/>
                    <a:pt x="4185" y="6603"/>
                  </a:cubicBezTo>
                  <a:cubicBezTo>
                    <a:pt x="1925" y="6603"/>
                    <a:pt x="168" y="7306"/>
                    <a:pt x="85" y="8312"/>
                  </a:cubicBezTo>
                  <a:cubicBezTo>
                    <a:pt x="1" y="9334"/>
                    <a:pt x="1717" y="10328"/>
                    <a:pt x="4033" y="10665"/>
                  </a:cubicBezTo>
                  <a:cubicBezTo>
                    <a:pt x="2355" y="12306"/>
                    <a:pt x="1548" y="14116"/>
                    <a:pt x="2223" y="14904"/>
                  </a:cubicBezTo>
                  <a:cubicBezTo>
                    <a:pt x="2435" y="15152"/>
                    <a:pt x="2774" y="15269"/>
                    <a:pt x="3198" y="15269"/>
                  </a:cubicBezTo>
                  <a:cubicBezTo>
                    <a:pt x="4105" y="15269"/>
                    <a:pt x="5402" y="14731"/>
                    <a:pt x="6687" y="13779"/>
                  </a:cubicBezTo>
                  <a:lnTo>
                    <a:pt x="6687" y="13779"/>
                  </a:lnTo>
                  <a:cubicBezTo>
                    <a:pt x="6650" y="16123"/>
                    <a:pt x="7362" y="17970"/>
                    <a:pt x="8394" y="18055"/>
                  </a:cubicBezTo>
                  <a:cubicBezTo>
                    <a:pt x="8418" y="18057"/>
                    <a:pt x="8442" y="18058"/>
                    <a:pt x="8466" y="18058"/>
                  </a:cubicBezTo>
                  <a:cubicBezTo>
                    <a:pt x="9462" y="18058"/>
                    <a:pt x="10418" y="16368"/>
                    <a:pt x="10747" y="14097"/>
                  </a:cubicBezTo>
                  <a:cubicBezTo>
                    <a:pt x="11997" y="15376"/>
                    <a:pt x="13345" y="16154"/>
                    <a:pt x="14265" y="16154"/>
                  </a:cubicBezTo>
                  <a:cubicBezTo>
                    <a:pt x="14552" y="16154"/>
                    <a:pt x="14798" y="16078"/>
                    <a:pt x="14986" y="15917"/>
                  </a:cubicBezTo>
                  <a:cubicBezTo>
                    <a:pt x="15764" y="15251"/>
                    <a:pt x="15258" y="13338"/>
                    <a:pt x="13861" y="11453"/>
                  </a:cubicBezTo>
                  <a:lnTo>
                    <a:pt x="13861" y="11453"/>
                  </a:lnTo>
                  <a:cubicBezTo>
                    <a:pt x="13906" y="11454"/>
                    <a:pt x="13951" y="11454"/>
                    <a:pt x="13996" y="11454"/>
                  </a:cubicBezTo>
                  <a:cubicBezTo>
                    <a:pt x="16276" y="11454"/>
                    <a:pt x="18054" y="10758"/>
                    <a:pt x="18137" y="9746"/>
                  </a:cubicBezTo>
                  <a:cubicBezTo>
                    <a:pt x="18221" y="8724"/>
                    <a:pt x="16505" y="7730"/>
                    <a:pt x="14180" y="7383"/>
                  </a:cubicBezTo>
                  <a:cubicBezTo>
                    <a:pt x="15868" y="5742"/>
                    <a:pt x="16674" y="3942"/>
                    <a:pt x="15999" y="3154"/>
                  </a:cubicBezTo>
                  <a:cubicBezTo>
                    <a:pt x="15787" y="2906"/>
                    <a:pt x="15448" y="2789"/>
                    <a:pt x="15024" y="2789"/>
                  </a:cubicBezTo>
                  <a:cubicBezTo>
                    <a:pt x="14117" y="2789"/>
                    <a:pt x="12820" y="3327"/>
                    <a:pt x="11535" y="4279"/>
                  </a:cubicBezTo>
                  <a:cubicBezTo>
                    <a:pt x="11563" y="1935"/>
                    <a:pt x="10860" y="88"/>
                    <a:pt x="9828" y="3"/>
                  </a:cubicBezTo>
                  <a:cubicBezTo>
                    <a:pt x="9804" y="1"/>
                    <a:pt x="9780" y="0"/>
                    <a:pt x="9756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2120;p54">
              <a:extLst>
                <a:ext uri="{FF2B5EF4-FFF2-40B4-BE49-F238E27FC236}">
                  <a16:creationId xmlns:a16="http://schemas.microsoft.com/office/drawing/2014/main" xmlns="" id="{61A02CF0-79B6-4473-ADAE-4221DBF7769E}"/>
                </a:ext>
              </a:extLst>
            </p:cNvPr>
            <p:cNvSpPr/>
            <p:nvPr/>
          </p:nvSpPr>
          <p:spPr>
            <a:xfrm>
              <a:off x="5975000" y="3553925"/>
              <a:ext cx="133225" cy="133275"/>
            </a:xfrm>
            <a:custGeom>
              <a:avLst/>
              <a:gdLst/>
              <a:ahLst/>
              <a:cxnLst/>
              <a:rect l="l" t="t" r="r" b="b"/>
              <a:pathLst>
                <a:path w="5329" h="5331" extrusionOk="0">
                  <a:moveTo>
                    <a:pt x="2345" y="1"/>
                  </a:moveTo>
                  <a:cubicBezTo>
                    <a:pt x="2202" y="1"/>
                    <a:pt x="2052" y="9"/>
                    <a:pt x="1895" y="26"/>
                  </a:cubicBezTo>
                  <a:cubicBezTo>
                    <a:pt x="1895" y="26"/>
                    <a:pt x="1" y="1030"/>
                    <a:pt x="57" y="2718"/>
                  </a:cubicBezTo>
                  <a:cubicBezTo>
                    <a:pt x="111" y="4587"/>
                    <a:pt x="1348" y="5331"/>
                    <a:pt x="2516" y="5331"/>
                  </a:cubicBezTo>
                  <a:cubicBezTo>
                    <a:pt x="3181" y="5331"/>
                    <a:pt x="3823" y="5089"/>
                    <a:pt x="4211" y="4678"/>
                  </a:cubicBezTo>
                  <a:cubicBezTo>
                    <a:pt x="5223" y="3595"/>
                    <a:pt x="5329" y="1"/>
                    <a:pt x="2345" y="1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2121;p54">
              <a:extLst>
                <a:ext uri="{FF2B5EF4-FFF2-40B4-BE49-F238E27FC236}">
                  <a16:creationId xmlns:a16="http://schemas.microsoft.com/office/drawing/2014/main" xmlns="" id="{B3F1ABAC-AC60-4444-ACA2-EF9406FAA686}"/>
                </a:ext>
              </a:extLst>
            </p:cNvPr>
            <p:cNvSpPr/>
            <p:nvPr/>
          </p:nvSpPr>
          <p:spPr>
            <a:xfrm>
              <a:off x="5636225" y="3360400"/>
              <a:ext cx="278850" cy="234500"/>
            </a:xfrm>
            <a:custGeom>
              <a:avLst/>
              <a:gdLst/>
              <a:ahLst/>
              <a:cxnLst/>
              <a:rect l="l" t="t" r="r" b="b"/>
              <a:pathLst>
                <a:path w="11154" h="9380" extrusionOk="0">
                  <a:moveTo>
                    <a:pt x="7385" y="1"/>
                  </a:moveTo>
                  <a:cubicBezTo>
                    <a:pt x="6794" y="1"/>
                    <a:pt x="6221" y="280"/>
                    <a:pt x="5853" y="959"/>
                  </a:cubicBezTo>
                  <a:cubicBezTo>
                    <a:pt x="5637" y="1363"/>
                    <a:pt x="5459" y="1794"/>
                    <a:pt x="5318" y="2235"/>
                  </a:cubicBezTo>
                  <a:cubicBezTo>
                    <a:pt x="5093" y="1963"/>
                    <a:pt x="4850" y="1700"/>
                    <a:pt x="4596" y="1456"/>
                  </a:cubicBezTo>
                  <a:cubicBezTo>
                    <a:pt x="4121" y="988"/>
                    <a:pt x="3621" y="795"/>
                    <a:pt x="3150" y="795"/>
                  </a:cubicBezTo>
                  <a:cubicBezTo>
                    <a:pt x="1366" y="795"/>
                    <a:pt x="1" y="3563"/>
                    <a:pt x="1952" y="4617"/>
                  </a:cubicBezTo>
                  <a:cubicBezTo>
                    <a:pt x="2374" y="4851"/>
                    <a:pt x="2824" y="5038"/>
                    <a:pt x="3284" y="5170"/>
                  </a:cubicBezTo>
                  <a:cubicBezTo>
                    <a:pt x="3049" y="5376"/>
                    <a:pt x="2805" y="5601"/>
                    <a:pt x="2552" y="5864"/>
                  </a:cubicBezTo>
                  <a:cubicBezTo>
                    <a:pt x="944" y="7512"/>
                    <a:pt x="2529" y="9380"/>
                    <a:pt x="4046" y="9380"/>
                  </a:cubicBezTo>
                  <a:cubicBezTo>
                    <a:pt x="4635" y="9380"/>
                    <a:pt x="5213" y="9099"/>
                    <a:pt x="5590" y="8414"/>
                  </a:cubicBezTo>
                  <a:cubicBezTo>
                    <a:pt x="5806" y="8030"/>
                    <a:pt x="5975" y="7617"/>
                    <a:pt x="6116" y="7205"/>
                  </a:cubicBezTo>
                  <a:cubicBezTo>
                    <a:pt x="6284" y="7402"/>
                    <a:pt x="6463" y="7589"/>
                    <a:pt x="6678" y="7795"/>
                  </a:cubicBezTo>
                  <a:cubicBezTo>
                    <a:pt x="7167" y="8270"/>
                    <a:pt x="7674" y="8465"/>
                    <a:pt x="8147" y="8465"/>
                  </a:cubicBezTo>
                  <a:cubicBezTo>
                    <a:pt x="9888" y="8465"/>
                    <a:pt x="11154" y="5817"/>
                    <a:pt x="9229" y="4748"/>
                  </a:cubicBezTo>
                  <a:cubicBezTo>
                    <a:pt x="8910" y="4579"/>
                    <a:pt x="8591" y="4429"/>
                    <a:pt x="8254" y="4307"/>
                  </a:cubicBezTo>
                  <a:cubicBezTo>
                    <a:pt x="8516" y="4082"/>
                    <a:pt x="8769" y="3848"/>
                    <a:pt x="9013" y="3604"/>
                  </a:cubicBezTo>
                  <a:cubicBezTo>
                    <a:pt x="10639" y="1950"/>
                    <a:pt x="8948" y="1"/>
                    <a:pt x="7385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2122;p54">
              <a:extLst>
                <a:ext uri="{FF2B5EF4-FFF2-40B4-BE49-F238E27FC236}">
                  <a16:creationId xmlns:a16="http://schemas.microsoft.com/office/drawing/2014/main" xmlns="" id="{AEAC3138-A2E9-4FC7-B2B0-B4B30C5B1799}"/>
                </a:ext>
              </a:extLst>
            </p:cNvPr>
            <p:cNvSpPr/>
            <p:nvPr/>
          </p:nvSpPr>
          <p:spPr>
            <a:xfrm>
              <a:off x="5745500" y="3439850"/>
              <a:ext cx="74100" cy="67600"/>
            </a:xfrm>
            <a:custGeom>
              <a:avLst/>
              <a:gdLst/>
              <a:ahLst/>
              <a:cxnLst/>
              <a:rect l="l" t="t" r="r" b="b"/>
              <a:pathLst>
                <a:path w="2964" h="2704" extrusionOk="0">
                  <a:moveTo>
                    <a:pt x="1547" y="0"/>
                  </a:moveTo>
                  <a:cubicBezTo>
                    <a:pt x="969" y="0"/>
                    <a:pt x="437" y="827"/>
                    <a:pt x="385" y="1092"/>
                  </a:cubicBezTo>
                  <a:cubicBezTo>
                    <a:pt x="385" y="1092"/>
                    <a:pt x="0" y="2292"/>
                    <a:pt x="882" y="2629"/>
                  </a:cubicBezTo>
                  <a:cubicBezTo>
                    <a:pt x="1013" y="2680"/>
                    <a:pt x="1154" y="2704"/>
                    <a:pt x="1296" y="2704"/>
                  </a:cubicBezTo>
                  <a:cubicBezTo>
                    <a:pt x="2108" y="2704"/>
                    <a:pt x="2963" y="1909"/>
                    <a:pt x="2317" y="632"/>
                  </a:cubicBezTo>
                  <a:cubicBezTo>
                    <a:pt x="2078" y="169"/>
                    <a:pt x="1808" y="0"/>
                    <a:pt x="1547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2123;p54">
              <a:extLst>
                <a:ext uri="{FF2B5EF4-FFF2-40B4-BE49-F238E27FC236}">
                  <a16:creationId xmlns:a16="http://schemas.microsoft.com/office/drawing/2014/main" xmlns="" id="{6D6CF682-0334-4EBC-92B5-A50DBE381037}"/>
                </a:ext>
              </a:extLst>
            </p:cNvPr>
            <p:cNvSpPr/>
            <p:nvPr/>
          </p:nvSpPr>
          <p:spPr>
            <a:xfrm>
              <a:off x="6942950" y="3325575"/>
              <a:ext cx="279075" cy="234500"/>
            </a:xfrm>
            <a:custGeom>
              <a:avLst/>
              <a:gdLst/>
              <a:ahLst/>
              <a:cxnLst/>
              <a:rect l="l" t="t" r="r" b="b"/>
              <a:pathLst>
                <a:path w="11163" h="9380" extrusionOk="0">
                  <a:moveTo>
                    <a:pt x="7384" y="1"/>
                  </a:moveTo>
                  <a:cubicBezTo>
                    <a:pt x="6794" y="1"/>
                    <a:pt x="6222" y="279"/>
                    <a:pt x="5854" y="955"/>
                  </a:cubicBezTo>
                  <a:cubicBezTo>
                    <a:pt x="5638" y="1358"/>
                    <a:pt x="5460" y="1790"/>
                    <a:pt x="5329" y="2230"/>
                  </a:cubicBezTo>
                  <a:cubicBezTo>
                    <a:pt x="5113" y="1987"/>
                    <a:pt x="4879" y="1724"/>
                    <a:pt x="4607" y="1452"/>
                  </a:cubicBezTo>
                  <a:cubicBezTo>
                    <a:pt x="4130" y="987"/>
                    <a:pt x="3629" y="795"/>
                    <a:pt x="3158" y="795"/>
                  </a:cubicBezTo>
                  <a:cubicBezTo>
                    <a:pt x="1368" y="795"/>
                    <a:pt x="1" y="3560"/>
                    <a:pt x="1953" y="4622"/>
                  </a:cubicBezTo>
                  <a:cubicBezTo>
                    <a:pt x="2375" y="4847"/>
                    <a:pt x="2825" y="5034"/>
                    <a:pt x="3294" y="5175"/>
                  </a:cubicBezTo>
                  <a:cubicBezTo>
                    <a:pt x="3059" y="5372"/>
                    <a:pt x="2806" y="5597"/>
                    <a:pt x="2553" y="5859"/>
                  </a:cubicBezTo>
                  <a:cubicBezTo>
                    <a:pt x="952" y="7508"/>
                    <a:pt x="2533" y="9380"/>
                    <a:pt x="4048" y="9380"/>
                  </a:cubicBezTo>
                  <a:cubicBezTo>
                    <a:pt x="4636" y="9380"/>
                    <a:pt x="5214" y="9097"/>
                    <a:pt x="5591" y="8410"/>
                  </a:cubicBezTo>
                  <a:cubicBezTo>
                    <a:pt x="5807" y="8026"/>
                    <a:pt x="5985" y="7622"/>
                    <a:pt x="6117" y="7200"/>
                  </a:cubicBezTo>
                  <a:cubicBezTo>
                    <a:pt x="6285" y="7397"/>
                    <a:pt x="6473" y="7594"/>
                    <a:pt x="6679" y="7791"/>
                  </a:cubicBezTo>
                  <a:cubicBezTo>
                    <a:pt x="7168" y="8266"/>
                    <a:pt x="7676" y="8461"/>
                    <a:pt x="8149" y="8461"/>
                  </a:cubicBezTo>
                  <a:cubicBezTo>
                    <a:pt x="9893" y="8461"/>
                    <a:pt x="11162" y="5815"/>
                    <a:pt x="9230" y="4753"/>
                  </a:cubicBezTo>
                  <a:cubicBezTo>
                    <a:pt x="8920" y="4575"/>
                    <a:pt x="8592" y="4434"/>
                    <a:pt x="8255" y="4312"/>
                  </a:cubicBezTo>
                  <a:cubicBezTo>
                    <a:pt x="8498" y="4106"/>
                    <a:pt x="8752" y="3871"/>
                    <a:pt x="9014" y="3609"/>
                  </a:cubicBezTo>
                  <a:cubicBezTo>
                    <a:pt x="10641" y="1948"/>
                    <a:pt x="8948" y="1"/>
                    <a:pt x="7384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2124;p54">
              <a:extLst>
                <a:ext uri="{FF2B5EF4-FFF2-40B4-BE49-F238E27FC236}">
                  <a16:creationId xmlns:a16="http://schemas.microsoft.com/office/drawing/2014/main" xmlns="" id="{923A6C65-DC05-4B01-AE23-55AD207A987B}"/>
                </a:ext>
              </a:extLst>
            </p:cNvPr>
            <p:cNvSpPr/>
            <p:nvPr/>
          </p:nvSpPr>
          <p:spPr>
            <a:xfrm>
              <a:off x="7052250" y="3405100"/>
              <a:ext cx="74075" cy="67425"/>
            </a:xfrm>
            <a:custGeom>
              <a:avLst/>
              <a:gdLst/>
              <a:ahLst/>
              <a:cxnLst/>
              <a:rect l="l" t="t" r="r" b="b"/>
              <a:pathLst>
                <a:path w="2963" h="2697" extrusionOk="0">
                  <a:moveTo>
                    <a:pt x="1544" y="0"/>
                  </a:moveTo>
                  <a:cubicBezTo>
                    <a:pt x="967" y="0"/>
                    <a:pt x="436" y="820"/>
                    <a:pt x="385" y="1084"/>
                  </a:cubicBezTo>
                  <a:cubicBezTo>
                    <a:pt x="385" y="1084"/>
                    <a:pt x="0" y="2285"/>
                    <a:pt x="882" y="2622"/>
                  </a:cubicBezTo>
                  <a:cubicBezTo>
                    <a:pt x="1013" y="2672"/>
                    <a:pt x="1154" y="2697"/>
                    <a:pt x="1296" y="2697"/>
                  </a:cubicBezTo>
                  <a:cubicBezTo>
                    <a:pt x="2108" y="2697"/>
                    <a:pt x="2963" y="1903"/>
                    <a:pt x="2317" y="634"/>
                  </a:cubicBezTo>
                  <a:cubicBezTo>
                    <a:pt x="2077" y="169"/>
                    <a:pt x="1806" y="0"/>
                    <a:pt x="1544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80" name="Google Shape;2125;p54">
            <a:extLst>
              <a:ext uri="{FF2B5EF4-FFF2-40B4-BE49-F238E27FC236}">
                <a16:creationId xmlns:a16="http://schemas.microsoft.com/office/drawing/2014/main" xmlns="" id="{29C9B51D-B724-43FC-A2DB-E16DF06CB8C2}"/>
              </a:ext>
            </a:extLst>
          </p:cNvPr>
          <p:cNvGrpSpPr/>
          <p:nvPr/>
        </p:nvGrpSpPr>
        <p:grpSpPr>
          <a:xfrm rot="20460370">
            <a:off x="857912" y="634464"/>
            <a:ext cx="2818191" cy="1950211"/>
            <a:chOff x="4823750" y="1024450"/>
            <a:chExt cx="1527475" cy="1057025"/>
          </a:xfrm>
        </p:grpSpPr>
        <p:sp>
          <p:nvSpPr>
            <p:cNvPr id="181" name="Google Shape;2126;p54">
              <a:extLst>
                <a:ext uri="{FF2B5EF4-FFF2-40B4-BE49-F238E27FC236}">
                  <a16:creationId xmlns:a16="http://schemas.microsoft.com/office/drawing/2014/main" xmlns="" id="{10589A88-680D-4C99-8482-C486217A6AA7}"/>
                </a:ext>
              </a:extLst>
            </p:cNvPr>
            <p:cNvSpPr/>
            <p:nvPr/>
          </p:nvSpPr>
          <p:spPr>
            <a:xfrm>
              <a:off x="4903875" y="1347125"/>
              <a:ext cx="277125" cy="271750"/>
            </a:xfrm>
            <a:custGeom>
              <a:avLst/>
              <a:gdLst/>
              <a:ahLst/>
              <a:cxnLst/>
              <a:rect l="l" t="t" r="r" b="b"/>
              <a:pathLst>
                <a:path w="11085" h="10870" extrusionOk="0">
                  <a:moveTo>
                    <a:pt x="6466" y="1"/>
                  </a:moveTo>
                  <a:cubicBezTo>
                    <a:pt x="5872" y="1"/>
                    <a:pt x="5214" y="945"/>
                    <a:pt x="4877" y="2260"/>
                  </a:cubicBezTo>
                  <a:cubicBezTo>
                    <a:pt x="4158" y="1352"/>
                    <a:pt x="3341" y="780"/>
                    <a:pt x="2782" y="780"/>
                  </a:cubicBezTo>
                  <a:cubicBezTo>
                    <a:pt x="2648" y="780"/>
                    <a:pt x="2529" y="813"/>
                    <a:pt x="2429" y="882"/>
                  </a:cubicBezTo>
                  <a:cubicBezTo>
                    <a:pt x="1904" y="1238"/>
                    <a:pt x="2091" y="2429"/>
                    <a:pt x="2823" y="3658"/>
                  </a:cubicBezTo>
                  <a:cubicBezTo>
                    <a:pt x="2567" y="3627"/>
                    <a:pt x="2319" y="3613"/>
                    <a:pt x="2085" y="3613"/>
                  </a:cubicBezTo>
                  <a:cubicBezTo>
                    <a:pt x="1014" y="3613"/>
                    <a:pt x="214" y="3917"/>
                    <a:pt x="122" y="4417"/>
                  </a:cubicBezTo>
                  <a:cubicBezTo>
                    <a:pt x="0" y="5036"/>
                    <a:pt x="975" y="5749"/>
                    <a:pt x="2363" y="6105"/>
                  </a:cubicBezTo>
                  <a:cubicBezTo>
                    <a:pt x="1238" y="6996"/>
                    <a:pt x="638" y="8037"/>
                    <a:pt x="985" y="8553"/>
                  </a:cubicBezTo>
                  <a:cubicBezTo>
                    <a:pt x="1122" y="8755"/>
                    <a:pt x="1386" y="8852"/>
                    <a:pt x="1728" y="8852"/>
                  </a:cubicBezTo>
                  <a:cubicBezTo>
                    <a:pt x="2272" y="8852"/>
                    <a:pt x="3016" y="8608"/>
                    <a:pt x="3770" y="8159"/>
                  </a:cubicBezTo>
                  <a:lnTo>
                    <a:pt x="3770" y="8159"/>
                  </a:lnTo>
                  <a:cubicBezTo>
                    <a:pt x="3601" y="9584"/>
                    <a:pt x="3911" y="10747"/>
                    <a:pt x="4530" y="10859"/>
                  </a:cubicBezTo>
                  <a:cubicBezTo>
                    <a:pt x="4565" y="10866"/>
                    <a:pt x="4600" y="10870"/>
                    <a:pt x="4635" y="10870"/>
                  </a:cubicBezTo>
                  <a:cubicBezTo>
                    <a:pt x="5228" y="10870"/>
                    <a:pt x="5881" y="9928"/>
                    <a:pt x="6217" y="8618"/>
                  </a:cubicBezTo>
                  <a:cubicBezTo>
                    <a:pt x="6930" y="9528"/>
                    <a:pt x="7754" y="10095"/>
                    <a:pt x="8315" y="10095"/>
                  </a:cubicBezTo>
                  <a:cubicBezTo>
                    <a:pt x="8448" y="10095"/>
                    <a:pt x="8566" y="10063"/>
                    <a:pt x="8665" y="9997"/>
                  </a:cubicBezTo>
                  <a:cubicBezTo>
                    <a:pt x="9181" y="9640"/>
                    <a:pt x="8993" y="8440"/>
                    <a:pt x="8271" y="7212"/>
                  </a:cubicBezTo>
                  <a:lnTo>
                    <a:pt x="8271" y="7212"/>
                  </a:lnTo>
                  <a:cubicBezTo>
                    <a:pt x="8529" y="7242"/>
                    <a:pt x="8779" y="7257"/>
                    <a:pt x="9016" y="7257"/>
                  </a:cubicBezTo>
                  <a:cubicBezTo>
                    <a:pt x="10079" y="7257"/>
                    <a:pt x="10880" y="6958"/>
                    <a:pt x="10972" y="6452"/>
                  </a:cubicBezTo>
                  <a:cubicBezTo>
                    <a:pt x="11084" y="5833"/>
                    <a:pt x="10109" y="5120"/>
                    <a:pt x="8731" y="4764"/>
                  </a:cubicBezTo>
                  <a:cubicBezTo>
                    <a:pt x="9847" y="3883"/>
                    <a:pt x="10456" y="2842"/>
                    <a:pt x="10100" y="2317"/>
                  </a:cubicBezTo>
                  <a:cubicBezTo>
                    <a:pt x="9963" y="2118"/>
                    <a:pt x="9702" y="2024"/>
                    <a:pt x="9364" y="2024"/>
                  </a:cubicBezTo>
                  <a:cubicBezTo>
                    <a:pt x="8822" y="2024"/>
                    <a:pt x="8080" y="2266"/>
                    <a:pt x="7324" y="2710"/>
                  </a:cubicBezTo>
                  <a:cubicBezTo>
                    <a:pt x="7493" y="1294"/>
                    <a:pt x="7174" y="132"/>
                    <a:pt x="6564" y="10"/>
                  </a:cubicBezTo>
                  <a:cubicBezTo>
                    <a:pt x="6532" y="4"/>
                    <a:pt x="6499" y="1"/>
                    <a:pt x="64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2127;p54">
              <a:extLst>
                <a:ext uri="{FF2B5EF4-FFF2-40B4-BE49-F238E27FC236}">
                  <a16:creationId xmlns:a16="http://schemas.microsoft.com/office/drawing/2014/main" xmlns="" id="{E44D1296-9443-46E3-BF7D-52343A99D86E}"/>
                </a:ext>
              </a:extLst>
            </p:cNvPr>
            <p:cNvSpPr/>
            <p:nvPr/>
          </p:nvSpPr>
          <p:spPr>
            <a:xfrm>
              <a:off x="5001950" y="1447700"/>
              <a:ext cx="87350" cy="81775"/>
            </a:xfrm>
            <a:custGeom>
              <a:avLst/>
              <a:gdLst/>
              <a:ahLst/>
              <a:cxnLst/>
              <a:rect l="l" t="t" r="r" b="b"/>
              <a:pathLst>
                <a:path w="3494" h="3271" extrusionOk="0">
                  <a:moveTo>
                    <a:pt x="1397" y="0"/>
                  </a:moveTo>
                  <a:cubicBezTo>
                    <a:pt x="1393" y="0"/>
                    <a:pt x="1389" y="0"/>
                    <a:pt x="1385" y="0"/>
                  </a:cubicBezTo>
                  <a:cubicBezTo>
                    <a:pt x="1385" y="0"/>
                    <a:pt x="175" y="488"/>
                    <a:pt x="91" y="1519"/>
                  </a:cubicBezTo>
                  <a:cubicBezTo>
                    <a:pt x="0" y="2753"/>
                    <a:pt x="831" y="3271"/>
                    <a:pt x="1590" y="3271"/>
                  </a:cubicBezTo>
                  <a:cubicBezTo>
                    <a:pt x="1933" y="3271"/>
                    <a:pt x="2260" y="3165"/>
                    <a:pt x="2482" y="2973"/>
                  </a:cubicBezTo>
                  <a:cubicBezTo>
                    <a:pt x="3203" y="2355"/>
                    <a:pt x="3494" y="0"/>
                    <a:pt x="1397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2128;p54">
              <a:extLst>
                <a:ext uri="{FF2B5EF4-FFF2-40B4-BE49-F238E27FC236}">
                  <a16:creationId xmlns:a16="http://schemas.microsoft.com/office/drawing/2014/main" xmlns="" id="{6167A742-748B-43C4-8E99-CBC80D24F884}"/>
                </a:ext>
              </a:extLst>
            </p:cNvPr>
            <p:cNvSpPr/>
            <p:nvPr/>
          </p:nvSpPr>
          <p:spPr>
            <a:xfrm>
              <a:off x="4901375" y="1917975"/>
              <a:ext cx="114400" cy="163500"/>
            </a:xfrm>
            <a:custGeom>
              <a:avLst/>
              <a:gdLst/>
              <a:ahLst/>
              <a:cxnLst/>
              <a:rect l="l" t="t" r="r" b="b"/>
              <a:pathLst>
                <a:path w="4576" h="6540" extrusionOk="0">
                  <a:moveTo>
                    <a:pt x="2942" y="0"/>
                  </a:moveTo>
                  <a:cubicBezTo>
                    <a:pt x="1591" y="1079"/>
                    <a:pt x="654" y="2598"/>
                    <a:pt x="307" y="4286"/>
                  </a:cubicBezTo>
                  <a:cubicBezTo>
                    <a:pt x="1" y="5740"/>
                    <a:pt x="1145" y="6540"/>
                    <a:pt x="2312" y="6540"/>
                  </a:cubicBezTo>
                  <a:cubicBezTo>
                    <a:pt x="3434" y="6540"/>
                    <a:pt x="4576" y="5801"/>
                    <a:pt x="4470" y="4192"/>
                  </a:cubicBezTo>
                  <a:cubicBezTo>
                    <a:pt x="4254" y="910"/>
                    <a:pt x="2942" y="0"/>
                    <a:pt x="2942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2129;p54">
              <a:extLst>
                <a:ext uri="{FF2B5EF4-FFF2-40B4-BE49-F238E27FC236}">
                  <a16:creationId xmlns:a16="http://schemas.microsoft.com/office/drawing/2014/main" xmlns="" id="{D3678B51-922C-4F07-ADB1-AEDCD88507C0}"/>
                </a:ext>
              </a:extLst>
            </p:cNvPr>
            <p:cNvSpPr/>
            <p:nvPr/>
          </p:nvSpPr>
          <p:spPr>
            <a:xfrm>
              <a:off x="4995300" y="1848800"/>
              <a:ext cx="158700" cy="134575"/>
            </a:xfrm>
            <a:custGeom>
              <a:avLst/>
              <a:gdLst/>
              <a:ahLst/>
              <a:cxnLst/>
              <a:rect l="l" t="t" r="r" b="b"/>
              <a:pathLst>
                <a:path w="6348" h="5383" extrusionOk="0">
                  <a:moveTo>
                    <a:pt x="648" y="0"/>
                  </a:moveTo>
                  <a:cubicBezTo>
                    <a:pt x="261" y="0"/>
                    <a:pt x="57" y="67"/>
                    <a:pt x="57" y="67"/>
                  </a:cubicBezTo>
                  <a:cubicBezTo>
                    <a:pt x="0" y="1764"/>
                    <a:pt x="563" y="3414"/>
                    <a:pt x="1642" y="4727"/>
                  </a:cubicBezTo>
                  <a:cubicBezTo>
                    <a:pt x="2022" y="5190"/>
                    <a:pt x="2480" y="5383"/>
                    <a:pt x="2938" y="5383"/>
                  </a:cubicBezTo>
                  <a:cubicBezTo>
                    <a:pt x="4635" y="5383"/>
                    <a:pt x="6347" y="2738"/>
                    <a:pt x="4258" y="1342"/>
                  </a:cubicBezTo>
                  <a:cubicBezTo>
                    <a:pt x="2572" y="206"/>
                    <a:pt x="1328" y="0"/>
                    <a:pt x="648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2130;p54">
              <a:extLst>
                <a:ext uri="{FF2B5EF4-FFF2-40B4-BE49-F238E27FC236}">
                  <a16:creationId xmlns:a16="http://schemas.microsoft.com/office/drawing/2014/main" xmlns="" id="{9E3930BE-C004-4026-8145-9E16EE9A2915}"/>
                </a:ext>
              </a:extLst>
            </p:cNvPr>
            <p:cNvSpPr/>
            <p:nvPr/>
          </p:nvSpPr>
          <p:spPr>
            <a:xfrm>
              <a:off x="4823750" y="1818150"/>
              <a:ext cx="180250" cy="107775"/>
            </a:xfrm>
            <a:custGeom>
              <a:avLst/>
              <a:gdLst/>
              <a:ahLst/>
              <a:cxnLst/>
              <a:rect l="l" t="t" r="r" b="b"/>
              <a:pathLst>
                <a:path w="7210" h="4311" extrusionOk="0">
                  <a:moveTo>
                    <a:pt x="3419" y="1"/>
                  </a:moveTo>
                  <a:cubicBezTo>
                    <a:pt x="3123" y="1"/>
                    <a:pt x="2814" y="20"/>
                    <a:pt x="2493" y="64"/>
                  </a:cubicBezTo>
                  <a:cubicBezTo>
                    <a:pt x="0" y="404"/>
                    <a:pt x="535" y="4311"/>
                    <a:pt x="2759" y="4311"/>
                  </a:cubicBezTo>
                  <a:cubicBezTo>
                    <a:pt x="3054" y="4311"/>
                    <a:pt x="3379" y="4242"/>
                    <a:pt x="3730" y="4087"/>
                  </a:cubicBezTo>
                  <a:cubicBezTo>
                    <a:pt x="6722" y="2765"/>
                    <a:pt x="7209" y="1171"/>
                    <a:pt x="7209" y="1171"/>
                  </a:cubicBezTo>
                  <a:cubicBezTo>
                    <a:pt x="7209" y="1171"/>
                    <a:pt x="5716" y="1"/>
                    <a:pt x="3419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2131;p54">
              <a:extLst>
                <a:ext uri="{FF2B5EF4-FFF2-40B4-BE49-F238E27FC236}">
                  <a16:creationId xmlns:a16="http://schemas.microsoft.com/office/drawing/2014/main" xmlns="" id="{BE1C5132-536A-4B46-AD57-796C668BDCB4}"/>
                </a:ext>
              </a:extLst>
            </p:cNvPr>
            <p:cNvSpPr/>
            <p:nvPr/>
          </p:nvSpPr>
          <p:spPr>
            <a:xfrm>
              <a:off x="5069150" y="1713750"/>
              <a:ext cx="158475" cy="134725"/>
            </a:xfrm>
            <a:custGeom>
              <a:avLst/>
              <a:gdLst/>
              <a:ahLst/>
              <a:cxnLst/>
              <a:rect l="l" t="t" r="r" b="b"/>
              <a:pathLst>
                <a:path w="6339" h="5389" extrusionOk="0">
                  <a:moveTo>
                    <a:pt x="645" y="1"/>
                  </a:moveTo>
                  <a:cubicBezTo>
                    <a:pt x="260" y="1"/>
                    <a:pt x="57" y="67"/>
                    <a:pt x="57" y="67"/>
                  </a:cubicBezTo>
                  <a:cubicBezTo>
                    <a:pt x="0" y="1765"/>
                    <a:pt x="563" y="3415"/>
                    <a:pt x="1632" y="4728"/>
                  </a:cubicBezTo>
                  <a:cubicBezTo>
                    <a:pt x="2014" y="5194"/>
                    <a:pt x="2473" y="5388"/>
                    <a:pt x="2933" y="5388"/>
                  </a:cubicBezTo>
                  <a:cubicBezTo>
                    <a:pt x="4629" y="5388"/>
                    <a:pt x="6338" y="2744"/>
                    <a:pt x="4258" y="1343"/>
                  </a:cubicBezTo>
                  <a:cubicBezTo>
                    <a:pt x="2566" y="207"/>
                    <a:pt x="1323" y="1"/>
                    <a:pt x="645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2132;p54">
              <a:extLst>
                <a:ext uri="{FF2B5EF4-FFF2-40B4-BE49-F238E27FC236}">
                  <a16:creationId xmlns:a16="http://schemas.microsoft.com/office/drawing/2014/main" xmlns="" id="{FA77BA79-84E1-4185-9D0F-630A181EA933}"/>
                </a:ext>
              </a:extLst>
            </p:cNvPr>
            <p:cNvSpPr/>
            <p:nvPr/>
          </p:nvSpPr>
          <p:spPr>
            <a:xfrm>
              <a:off x="5128700" y="1591950"/>
              <a:ext cx="167150" cy="126900"/>
            </a:xfrm>
            <a:custGeom>
              <a:avLst/>
              <a:gdLst/>
              <a:ahLst/>
              <a:cxnLst/>
              <a:rect l="l" t="t" r="r" b="b"/>
              <a:pathLst>
                <a:path w="6686" h="5076" extrusionOk="0">
                  <a:moveTo>
                    <a:pt x="1088" y="1"/>
                  </a:moveTo>
                  <a:cubicBezTo>
                    <a:pt x="366" y="1"/>
                    <a:pt x="0" y="176"/>
                    <a:pt x="0" y="176"/>
                  </a:cubicBezTo>
                  <a:cubicBezTo>
                    <a:pt x="150" y="1854"/>
                    <a:pt x="910" y="3420"/>
                    <a:pt x="2138" y="4583"/>
                  </a:cubicBezTo>
                  <a:cubicBezTo>
                    <a:pt x="2511" y="4928"/>
                    <a:pt x="2914" y="5075"/>
                    <a:pt x="3308" y="5075"/>
                  </a:cubicBezTo>
                  <a:cubicBezTo>
                    <a:pt x="5094" y="5075"/>
                    <a:pt x="6686" y="2056"/>
                    <a:pt x="4342" y="888"/>
                  </a:cubicBezTo>
                  <a:cubicBezTo>
                    <a:pt x="2902" y="178"/>
                    <a:pt x="1815" y="1"/>
                    <a:pt x="108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2133;p54">
              <a:extLst>
                <a:ext uri="{FF2B5EF4-FFF2-40B4-BE49-F238E27FC236}">
                  <a16:creationId xmlns:a16="http://schemas.microsoft.com/office/drawing/2014/main" xmlns="" id="{1DCB77FD-814F-475D-8FD5-705DD0DA9B39}"/>
                </a:ext>
              </a:extLst>
            </p:cNvPr>
            <p:cNvSpPr/>
            <p:nvPr/>
          </p:nvSpPr>
          <p:spPr>
            <a:xfrm>
              <a:off x="4888125" y="1678125"/>
              <a:ext cx="178925" cy="107150"/>
            </a:xfrm>
            <a:custGeom>
              <a:avLst/>
              <a:gdLst/>
              <a:ahLst/>
              <a:cxnLst/>
              <a:rect l="l" t="t" r="r" b="b"/>
              <a:pathLst>
                <a:path w="7157" h="4286" extrusionOk="0">
                  <a:moveTo>
                    <a:pt x="2937" y="0"/>
                  </a:moveTo>
                  <a:cubicBezTo>
                    <a:pt x="2813" y="0"/>
                    <a:pt x="2687" y="4"/>
                    <a:pt x="2562" y="11"/>
                  </a:cubicBezTo>
                  <a:cubicBezTo>
                    <a:pt x="1" y="146"/>
                    <a:pt x="293" y="4285"/>
                    <a:pt x="2647" y="4285"/>
                  </a:cubicBezTo>
                  <a:cubicBezTo>
                    <a:pt x="2896" y="4285"/>
                    <a:pt x="3168" y="4239"/>
                    <a:pt x="3462" y="4137"/>
                  </a:cubicBezTo>
                  <a:cubicBezTo>
                    <a:pt x="6547" y="3058"/>
                    <a:pt x="7157" y="1511"/>
                    <a:pt x="7157" y="1511"/>
                  </a:cubicBezTo>
                  <a:cubicBezTo>
                    <a:pt x="5969" y="531"/>
                    <a:pt x="4476" y="0"/>
                    <a:pt x="2937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2134;p54">
              <a:extLst>
                <a:ext uri="{FF2B5EF4-FFF2-40B4-BE49-F238E27FC236}">
                  <a16:creationId xmlns:a16="http://schemas.microsoft.com/office/drawing/2014/main" xmlns="" id="{D0239A66-36AF-4E2F-A9A6-DDFE455086C4}"/>
                </a:ext>
              </a:extLst>
            </p:cNvPr>
            <p:cNvSpPr/>
            <p:nvPr/>
          </p:nvSpPr>
          <p:spPr>
            <a:xfrm>
              <a:off x="4938550" y="1563500"/>
              <a:ext cx="180800" cy="110900"/>
            </a:xfrm>
            <a:custGeom>
              <a:avLst/>
              <a:gdLst/>
              <a:ahLst/>
              <a:cxnLst/>
              <a:rect l="l" t="t" r="r" b="b"/>
              <a:pathLst>
                <a:path w="7232" h="4436" extrusionOk="0">
                  <a:moveTo>
                    <a:pt x="3069" y="1"/>
                  </a:moveTo>
                  <a:cubicBezTo>
                    <a:pt x="996" y="1"/>
                    <a:pt x="0" y="3947"/>
                    <a:pt x="2842" y="4333"/>
                  </a:cubicBezTo>
                  <a:cubicBezTo>
                    <a:pt x="3363" y="4405"/>
                    <a:pt x="3831" y="4435"/>
                    <a:pt x="4249" y="4435"/>
                  </a:cubicBezTo>
                  <a:cubicBezTo>
                    <a:pt x="6385" y="4435"/>
                    <a:pt x="7231" y="3649"/>
                    <a:pt x="7231" y="3649"/>
                  </a:cubicBezTo>
                  <a:cubicBezTo>
                    <a:pt x="6575" y="2101"/>
                    <a:pt x="5365" y="863"/>
                    <a:pt x="3846" y="179"/>
                  </a:cubicBezTo>
                  <a:cubicBezTo>
                    <a:pt x="3575" y="56"/>
                    <a:pt x="3314" y="1"/>
                    <a:pt x="3069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2135;p54">
              <a:extLst>
                <a:ext uri="{FF2B5EF4-FFF2-40B4-BE49-F238E27FC236}">
                  <a16:creationId xmlns:a16="http://schemas.microsoft.com/office/drawing/2014/main" xmlns="" id="{178CF745-53ED-47B6-A0DC-351CD968B495}"/>
                </a:ext>
              </a:extLst>
            </p:cNvPr>
            <p:cNvSpPr/>
            <p:nvPr/>
          </p:nvSpPr>
          <p:spPr>
            <a:xfrm>
              <a:off x="4965750" y="1538650"/>
              <a:ext cx="306200" cy="399500"/>
            </a:xfrm>
            <a:custGeom>
              <a:avLst/>
              <a:gdLst/>
              <a:ahLst/>
              <a:cxnLst/>
              <a:rect l="l" t="t" r="r" b="b"/>
              <a:pathLst>
                <a:path w="12248" h="15980" extrusionOk="0">
                  <a:moveTo>
                    <a:pt x="12248" y="1"/>
                  </a:moveTo>
                  <a:lnTo>
                    <a:pt x="12248" y="1"/>
                  </a:lnTo>
                  <a:cubicBezTo>
                    <a:pt x="12229" y="10"/>
                    <a:pt x="11985" y="104"/>
                    <a:pt x="11573" y="301"/>
                  </a:cubicBezTo>
                  <a:cubicBezTo>
                    <a:pt x="9378" y="1370"/>
                    <a:pt x="2448" y="5505"/>
                    <a:pt x="1" y="15877"/>
                  </a:cubicBezTo>
                  <a:lnTo>
                    <a:pt x="489" y="15980"/>
                  </a:lnTo>
                  <a:cubicBezTo>
                    <a:pt x="3339" y="3949"/>
                    <a:pt x="11160" y="1070"/>
                    <a:pt x="11244" y="1032"/>
                  </a:cubicBezTo>
                  <a:lnTo>
                    <a:pt x="12248" y="1"/>
                  </a:ln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2136;p54">
              <a:extLst>
                <a:ext uri="{FF2B5EF4-FFF2-40B4-BE49-F238E27FC236}">
                  <a16:creationId xmlns:a16="http://schemas.microsoft.com/office/drawing/2014/main" xmlns="" id="{A68D534B-A55A-450D-930B-A8A8539CE773}"/>
                </a:ext>
              </a:extLst>
            </p:cNvPr>
            <p:cNvSpPr/>
            <p:nvPr/>
          </p:nvSpPr>
          <p:spPr>
            <a:xfrm>
              <a:off x="5080400" y="1141150"/>
              <a:ext cx="497025" cy="546150"/>
            </a:xfrm>
            <a:custGeom>
              <a:avLst/>
              <a:gdLst/>
              <a:ahLst/>
              <a:cxnLst/>
              <a:rect l="l" t="t" r="r" b="b"/>
              <a:pathLst>
                <a:path w="19881" h="21846" extrusionOk="0">
                  <a:moveTo>
                    <a:pt x="10987" y="0"/>
                  </a:moveTo>
                  <a:cubicBezTo>
                    <a:pt x="6650" y="0"/>
                    <a:pt x="1784" y="5123"/>
                    <a:pt x="919" y="10753"/>
                  </a:cubicBezTo>
                  <a:cubicBezTo>
                    <a:pt x="0" y="16745"/>
                    <a:pt x="3930" y="21049"/>
                    <a:pt x="8459" y="21743"/>
                  </a:cubicBezTo>
                  <a:cubicBezTo>
                    <a:pt x="8901" y="21812"/>
                    <a:pt x="9349" y="21846"/>
                    <a:pt x="9797" y="21846"/>
                  </a:cubicBezTo>
                  <a:cubicBezTo>
                    <a:pt x="13929" y="21846"/>
                    <a:pt x="18123" y="18943"/>
                    <a:pt x="18952" y="13538"/>
                  </a:cubicBezTo>
                  <a:cubicBezTo>
                    <a:pt x="19881" y="7555"/>
                    <a:pt x="16327" y="766"/>
                    <a:pt x="11797" y="62"/>
                  </a:cubicBezTo>
                  <a:cubicBezTo>
                    <a:pt x="11530" y="21"/>
                    <a:pt x="11260" y="0"/>
                    <a:pt x="10987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2137;p54">
              <a:extLst>
                <a:ext uri="{FF2B5EF4-FFF2-40B4-BE49-F238E27FC236}">
                  <a16:creationId xmlns:a16="http://schemas.microsoft.com/office/drawing/2014/main" xmlns="" id="{AF44F8DD-B335-427C-BED9-331BD6BEF381}"/>
                </a:ext>
              </a:extLst>
            </p:cNvPr>
            <p:cNvSpPr/>
            <p:nvPr/>
          </p:nvSpPr>
          <p:spPr>
            <a:xfrm>
              <a:off x="5164550" y="1512175"/>
              <a:ext cx="382625" cy="154050"/>
            </a:xfrm>
            <a:custGeom>
              <a:avLst/>
              <a:gdLst/>
              <a:ahLst/>
              <a:cxnLst/>
              <a:rect l="l" t="t" r="r" b="b"/>
              <a:pathLst>
                <a:path w="15305" h="6162" extrusionOk="0">
                  <a:moveTo>
                    <a:pt x="15305" y="0"/>
                  </a:moveTo>
                  <a:lnTo>
                    <a:pt x="15305" y="0"/>
                  </a:lnTo>
                  <a:cubicBezTo>
                    <a:pt x="12173" y="2635"/>
                    <a:pt x="8469" y="4117"/>
                    <a:pt x="4268" y="4398"/>
                  </a:cubicBezTo>
                  <a:cubicBezTo>
                    <a:pt x="3813" y="4428"/>
                    <a:pt x="3359" y="4443"/>
                    <a:pt x="2905" y="4443"/>
                  </a:cubicBezTo>
                  <a:cubicBezTo>
                    <a:pt x="1934" y="4443"/>
                    <a:pt x="965" y="4376"/>
                    <a:pt x="1" y="4248"/>
                  </a:cubicBezTo>
                  <a:lnTo>
                    <a:pt x="1" y="4248"/>
                  </a:lnTo>
                  <a:cubicBezTo>
                    <a:pt x="770" y="5036"/>
                    <a:pt x="1670" y="5683"/>
                    <a:pt x="2664" y="6161"/>
                  </a:cubicBezTo>
                  <a:cubicBezTo>
                    <a:pt x="3189" y="6161"/>
                    <a:pt x="3743" y="6152"/>
                    <a:pt x="4315" y="6114"/>
                  </a:cubicBezTo>
                  <a:cubicBezTo>
                    <a:pt x="7672" y="5908"/>
                    <a:pt x="10935" y="4895"/>
                    <a:pt x="13823" y="3160"/>
                  </a:cubicBezTo>
                  <a:cubicBezTo>
                    <a:pt x="14499" y="2204"/>
                    <a:pt x="15005" y="1135"/>
                    <a:pt x="15305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2138;p54">
              <a:extLst>
                <a:ext uri="{FF2B5EF4-FFF2-40B4-BE49-F238E27FC236}">
                  <a16:creationId xmlns:a16="http://schemas.microsoft.com/office/drawing/2014/main" xmlns="" id="{569510AD-84A6-4523-AEE4-EB8C93E20F3A}"/>
                </a:ext>
              </a:extLst>
            </p:cNvPr>
            <p:cNvSpPr/>
            <p:nvPr/>
          </p:nvSpPr>
          <p:spPr>
            <a:xfrm>
              <a:off x="5151675" y="1166850"/>
              <a:ext cx="317450" cy="115475"/>
            </a:xfrm>
            <a:custGeom>
              <a:avLst/>
              <a:gdLst/>
              <a:ahLst/>
              <a:cxnLst/>
              <a:rect l="l" t="t" r="r" b="b"/>
              <a:pathLst>
                <a:path w="12698" h="4619" extrusionOk="0">
                  <a:moveTo>
                    <a:pt x="11328" y="0"/>
                  </a:moveTo>
                  <a:cubicBezTo>
                    <a:pt x="8684" y="1679"/>
                    <a:pt x="5692" y="2635"/>
                    <a:pt x="2401" y="2851"/>
                  </a:cubicBezTo>
                  <a:cubicBezTo>
                    <a:pt x="1988" y="2879"/>
                    <a:pt x="1594" y="2898"/>
                    <a:pt x="1219" y="2898"/>
                  </a:cubicBezTo>
                  <a:cubicBezTo>
                    <a:pt x="769" y="3432"/>
                    <a:pt x="366" y="4004"/>
                    <a:pt x="0" y="4595"/>
                  </a:cubicBezTo>
                  <a:cubicBezTo>
                    <a:pt x="341" y="4611"/>
                    <a:pt x="681" y="4618"/>
                    <a:pt x="1021" y="4618"/>
                  </a:cubicBezTo>
                  <a:cubicBezTo>
                    <a:pt x="1496" y="4618"/>
                    <a:pt x="1969" y="4604"/>
                    <a:pt x="2438" y="4576"/>
                  </a:cubicBezTo>
                  <a:cubicBezTo>
                    <a:pt x="6096" y="4351"/>
                    <a:pt x="9631" y="3170"/>
                    <a:pt x="12697" y="1154"/>
                  </a:cubicBezTo>
                  <a:cubicBezTo>
                    <a:pt x="12285" y="722"/>
                    <a:pt x="11825" y="338"/>
                    <a:pt x="11328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2139;p54">
              <a:extLst>
                <a:ext uri="{FF2B5EF4-FFF2-40B4-BE49-F238E27FC236}">
                  <a16:creationId xmlns:a16="http://schemas.microsoft.com/office/drawing/2014/main" xmlns="" id="{F0132E23-154D-42E8-809C-423B879F8B47}"/>
                </a:ext>
              </a:extLst>
            </p:cNvPr>
            <p:cNvSpPr/>
            <p:nvPr/>
          </p:nvSpPr>
          <p:spPr>
            <a:xfrm>
              <a:off x="5101500" y="1362825"/>
              <a:ext cx="456000" cy="175300"/>
            </a:xfrm>
            <a:custGeom>
              <a:avLst/>
              <a:gdLst/>
              <a:ahLst/>
              <a:cxnLst/>
              <a:rect l="l" t="t" r="r" b="b"/>
              <a:pathLst>
                <a:path w="18240" h="7012" extrusionOk="0">
                  <a:moveTo>
                    <a:pt x="17986" y="1"/>
                  </a:moveTo>
                  <a:cubicBezTo>
                    <a:pt x="14657" y="3170"/>
                    <a:pt x="10625" y="4943"/>
                    <a:pt x="5993" y="5252"/>
                  </a:cubicBezTo>
                  <a:cubicBezTo>
                    <a:pt x="5538" y="5282"/>
                    <a:pt x="5083" y="5297"/>
                    <a:pt x="4627" y="5297"/>
                  </a:cubicBezTo>
                  <a:cubicBezTo>
                    <a:pt x="3074" y="5297"/>
                    <a:pt x="1523" y="5124"/>
                    <a:pt x="0" y="4783"/>
                  </a:cubicBezTo>
                  <a:lnTo>
                    <a:pt x="0" y="4783"/>
                  </a:lnTo>
                  <a:cubicBezTo>
                    <a:pt x="75" y="5402"/>
                    <a:pt x="197" y="6021"/>
                    <a:pt x="394" y="6621"/>
                  </a:cubicBezTo>
                  <a:cubicBezTo>
                    <a:pt x="685" y="6677"/>
                    <a:pt x="1013" y="6743"/>
                    <a:pt x="1379" y="6790"/>
                  </a:cubicBezTo>
                  <a:cubicBezTo>
                    <a:pt x="2441" y="6939"/>
                    <a:pt x="3516" y="7012"/>
                    <a:pt x="4593" y="7012"/>
                  </a:cubicBezTo>
                  <a:cubicBezTo>
                    <a:pt x="5075" y="7012"/>
                    <a:pt x="5558" y="6997"/>
                    <a:pt x="6040" y="6968"/>
                  </a:cubicBezTo>
                  <a:cubicBezTo>
                    <a:pt x="10531" y="6706"/>
                    <a:pt x="14817" y="4989"/>
                    <a:pt x="18240" y="2082"/>
                  </a:cubicBezTo>
                  <a:cubicBezTo>
                    <a:pt x="18211" y="1379"/>
                    <a:pt x="18127" y="685"/>
                    <a:pt x="17986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2140;p54">
              <a:extLst>
                <a:ext uri="{FF2B5EF4-FFF2-40B4-BE49-F238E27FC236}">
                  <a16:creationId xmlns:a16="http://schemas.microsoft.com/office/drawing/2014/main" xmlns="" id="{A8376AE1-9639-48E5-BD68-C9E647EBF842}"/>
                </a:ext>
              </a:extLst>
            </p:cNvPr>
            <p:cNvSpPr/>
            <p:nvPr/>
          </p:nvSpPr>
          <p:spPr>
            <a:xfrm>
              <a:off x="5104550" y="1253125"/>
              <a:ext cx="426000" cy="157175"/>
            </a:xfrm>
            <a:custGeom>
              <a:avLst/>
              <a:gdLst/>
              <a:ahLst/>
              <a:cxnLst/>
              <a:rect l="l" t="t" r="r" b="b"/>
              <a:pathLst>
                <a:path w="17040" h="6287" extrusionOk="0">
                  <a:moveTo>
                    <a:pt x="16270" y="0"/>
                  </a:moveTo>
                  <a:cubicBezTo>
                    <a:pt x="13091" y="2719"/>
                    <a:pt x="9340" y="4239"/>
                    <a:pt x="5074" y="4520"/>
                  </a:cubicBezTo>
                  <a:cubicBezTo>
                    <a:pt x="4598" y="4551"/>
                    <a:pt x="4122" y="4567"/>
                    <a:pt x="3647" y="4567"/>
                  </a:cubicBezTo>
                  <a:cubicBezTo>
                    <a:pt x="2566" y="4567"/>
                    <a:pt x="1487" y="4486"/>
                    <a:pt x="413" y="4323"/>
                  </a:cubicBezTo>
                  <a:cubicBezTo>
                    <a:pt x="235" y="4867"/>
                    <a:pt x="104" y="5430"/>
                    <a:pt x="0" y="5992"/>
                  </a:cubicBezTo>
                  <a:cubicBezTo>
                    <a:pt x="141" y="6020"/>
                    <a:pt x="300" y="6039"/>
                    <a:pt x="460" y="6067"/>
                  </a:cubicBezTo>
                  <a:cubicBezTo>
                    <a:pt x="1500" y="6213"/>
                    <a:pt x="2553" y="6286"/>
                    <a:pt x="3608" y="6286"/>
                  </a:cubicBezTo>
                  <a:cubicBezTo>
                    <a:pt x="4112" y="6286"/>
                    <a:pt x="4617" y="6269"/>
                    <a:pt x="5120" y="6236"/>
                  </a:cubicBezTo>
                  <a:cubicBezTo>
                    <a:pt x="9481" y="5983"/>
                    <a:pt x="13654" y="4351"/>
                    <a:pt x="17039" y="1585"/>
                  </a:cubicBezTo>
                  <a:cubicBezTo>
                    <a:pt x="16814" y="1041"/>
                    <a:pt x="16561" y="516"/>
                    <a:pt x="16270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2141;p54">
              <a:extLst>
                <a:ext uri="{FF2B5EF4-FFF2-40B4-BE49-F238E27FC236}">
                  <a16:creationId xmlns:a16="http://schemas.microsoft.com/office/drawing/2014/main" xmlns="" id="{EA170C93-7485-4608-80A4-E16D991082E1}"/>
                </a:ext>
              </a:extLst>
            </p:cNvPr>
            <p:cNvSpPr/>
            <p:nvPr/>
          </p:nvSpPr>
          <p:spPr>
            <a:xfrm>
              <a:off x="6167950" y="1272900"/>
              <a:ext cx="183275" cy="109350"/>
            </a:xfrm>
            <a:custGeom>
              <a:avLst/>
              <a:gdLst/>
              <a:ahLst/>
              <a:cxnLst/>
              <a:rect l="l" t="t" r="r" b="b"/>
              <a:pathLst>
                <a:path w="7331" h="4374" extrusionOk="0">
                  <a:moveTo>
                    <a:pt x="2680" y="1"/>
                  </a:moveTo>
                  <a:cubicBezTo>
                    <a:pt x="1771" y="1"/>
                    <a:pt x="862" y="168"/>
                    <a:pt x="1" y="503"/>
                  </a:cubicBezTo>
                  <a:cubicBezTo>
                    <a:pt x="1" y="503"/>
                    <a:pt x="132" y="2088"/>
                    <a:pt x="2861" y="3935"/>
                  </a:cubicBezTo>
                  <a:cubicBezTo>
                    <a:pt x="3317" y="4243"/>
                    <a:pt x="3759" y="4373"/>
                    <a:pt x="4165" y="4373"/>
                  </a:cubicBezTo>
                  <a:cubicBezTo>
                    <a:pt x="6188" y="4373"/>
                    <a:pt x="7330" y="1139"/>
                    <a:pt x="5027" y="381"/>
                  </a:cubicBezTo>
                  <a:cubicBezTo>
                    <a:pt x="4266" y="128"/>
                    <a:pt x="3474" y="1"/>
                    <a:pt x="2680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2142;p54">
              <a:extLst>
                <a:ext uri="{FF2B5EF4-FFF2-40B4-BE49-F238E27FC236}">
                  <a16:creationId xmlns:a16="http://schemas.microsoft.com/office/drawing/2014/main" xmlns="" id="{921D8DB0-583A-4F3E-9C66-529B74DCBBAC}"/>
                </a:ext>
              </a:extLst>
            </p:cNvPr>
            <p:cNvSpPr/>
            <p:nvPr/>
          </p:nvSpPr>
          <p:spPr>
            <a:xfrm>
              <a:off x="6068075" y="1270450"/>
              <a:ext cx="125400" cy="155450"/>
            </a:xfrm>
            <a:custGeom>
              <a:avLst/>
              <a:gdLst/>
              <a:ahLst/>
              <a:cxnLst/>
              <a:rect l="l" t="t" r="r" b="b"/>
              <a:pathLst>
                <a:path w="5016" h="6218" extrusionOk="0">
                  <a:moveTo>
                    <a:pt x="1220" y="1"/>
                  </a:moveTo>
                  <a:cubicBezTo>
                    <a:pt x="1220" y="1"/>
                    <a:pt x="1" y="1079"/>
                    <a:pt x="207" y="4268"/>
                  </a:cubicBezTo>
                  <a:cubicBezTo>
                    <a:pt x="296" y="5641"/>
                    <a:pt x="1279" y="6217"/>
                    <a:pt x="2291" y="6217"/>
                  </a:cubicBezTo>
                  <a:cubicBezTo>
                    <a:pt x="3628" y="6217"/>
                    <a:pt x="5016" y="5210"/>
                    <a:pt x="4455" y="3705"/>
                  </a:cubicBezTo>
                  <a:cubicBezTo>
                    <a:pt x="3864" y="2120"/>
                    <a:pt x="2711" y="798"/>
                    <a:pt x="1220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2143;p54">
              <a:extLst>
                <a:ext uri="{FF2B5EF4-FFF2-40B4-BE49-F238E27FC236}">
                  <a16:creationId xmlns:a16="http://schemas.microsoft.com/office/drawing/2014/main" xmlns="" id="{556FC2DA-ABF8-4900-BB23-8992C2424C15}"/>
                </a:ext>
              </a:extLst>
            </p:cNvPr>
            <p:cNvSpPr/>
            <p:nvPr/>
          </p:nvSpPr>
          <p:spPr>
            <a:xfrm>
              <a:off x="6084025" y="1140800"/>
              <a:ext cx="165775" cy="135125"/>
            </a:xfrm>
            <a:custGeom>
              <a:avLst/>
              <a:gdLst/>
              <a:ahLst/>
              <a:cxnLst/>
              <a:rect l="l" t="t" r="r" b="b"/>
              <a:pathLst>
                <a:path w="6631" h="5405" extrusionOk="0">
                  <a:moveTo>
                    <a:pt x="3185" y="1"/>
                  </a:moveTo>
                  <a:cubicBezTo>
                    <a:pt x="2667" y="1"/>
                    <a:pt x="2151" y="218"/>
                    <a:pt x="1745" y="742"/>
                  </a:cubicBezTo>
                  <a:cubicBezTo>
                    <a:pt x="0" y="2983"/>
                    <a:pt x="338" y="5374"/>
                    <a:pt x="338" y="5374"/>
                  </a:cubicBezTo>
                  <a:cubicBezTo>
                    <a:pt x="338" y="5374"/>
                    <a:pt x="464" y="5404"/>
                    <a:pt x="705" y="5404"/>
                  </a:cubicBezTo>
                  <a:cubicBezTo>
                    <a:pt x="1321" y="5404"/>
                    <a:pt x="2686" y="5210"/>
                    <a:pt x="4595" y="3827"/>
                  </a:cubicBezTo>
                  <a:cubicBezTo>
                    <a:pt x="6631" y="2353"/>
                    <a:pt x="4893" y="1"/>
                    <a:pt x="3185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2144;p54">
              <a:extLst>
                <a:ext uri="{FF2B5EF4-FFF2-40B4-BE49-F238E27FC236}">
                  <a16:creationId xmlns:a16="http://schemas.microsoft.com/office/drawing/2014/main" xmlns="" id="{F0586989-5134-4B20-8359-CA549BA97C18}"/>
                </a:ext>
              </a:extLst>
            </p:cNvPr>
            <p:cNvSpPr/>
            <p:nvPr/>
          </p:nvSpPr>
          <p:spPr>
            <a:xfrm>
              <a:off x="5914300" y="1266250"/>
              <a:ext cx="125475" cy="155500"/>
            </a:xfrm>
            <a:custGeom>
              <a:avLst/>
              <a:gdLst/>
              <a:ahLst/>
              <a:cxnLst/>
              <a:rect l="l" t="t" r="r" b="b"/>
              <a:pathLst>
                <a:path w="5019" h="6220" extrusionOk="0">
                  <a:moveTo>
                    <a:pt x="1219" y="0"/>
                  </a:moveTo>
                  <a:cubicBezTo>
                    <a:pt x="1219" y="0"/>
                    <a:pt x="0" y="1079"/>
                    <a:pt x="206" y="4267"/>
                  </a:cubicBezTo>
                  <a:cubicBezTo>
                    <a:pt x="295" y="5642"/>
                    <a:pt x="1280" y="6220"/>
                    <a:pt x="2294" y="6220"/>
                  </a:cubicBezTo>
                  <a:cubicBezTo>
                    <a:pt x="3631" y="6220"/>
                    <a:pt x="5019" y="5214"/>
                    <a:pt x="4464" y="3704"/>
                  </a:cubicBezTo>
                  <a:cubicBezTo>
                    <a:pt x="3864" y="2119"/>
                    <a:pt x="2710" y="807"/>
                    <a:pt x="1219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2145;p54">
              <a:extLst>
                <a:ext uri="{FF2B5EF4-FFF2-40B4-BE49-F238E27FC236}">
                  <a16:creationId xmlns:a16="http://schemas.microsoft.com/office/drawing/2014/main" xmlns="" id="{A570F744-4EC1-45BD-83D3-F6B57068B45C}"/>
                </a:ext>
              </a:extLst>
            </p:cNvPr>
            <p:cNvSpPr/>
            <p:nvPr/>
          </p:nvSpPr>
          <p:spPr>
            <a:xfrm>
              <a:off x="5770925" y="1256625"/>
              <a:ext cx="118075" cy="158050"/>
            </a:xfrm>
            <a:custGeom>
              <a:avLst/>
              <a:gdLst/>
              <a:ahLst/>
              <a:cxnLst/>
              <a:rect l="l" t="t" r="r" b="b"/>
              <a:pathLst>
                <a:path w="4723" h="6322" extrusionOk="0">
                  <a:moveTo>
                    <a:pt x="1665" y="1"/>
                  </a:moveTo>
                  <a:cubicBezTo>
                    <a:pt x="1665" y="1"/>
                    <a:pt x="315" y="929"/>
                    <a:pt x="99" y="4117"/>
                  </a:cubicBezTo>
                  <a:cubicBezTo>
                    <a:pt x="1" y="5639"/>
                    <a:pt x="1117" y="6321"/>
                    <a:pt x="2243" y="6321"/>
                  </a:cubicBezTo>
                  <a:cubicBezTo>
                    <a:pt x="3477" y="6321"/>
                    <a:pt x="4723" y="5502"/>
                    <a:pt x="4394" y="4070"/>
                  </a:cubicBezTo>
                  <a:cubicBezTo>
                    <a:pt x="4010" y="2420"/>
                    <a:pt x="3044" y="976"/>
                    <a:pt x="1665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2146;p54">
              <a:extLst>
                <a:ext uri="{FF2B5EF4-FFF2-40B4-BE49-F238E27FC236}">
                  <a16:creationId xmlns:a16="http://schemas.microsoft.com/office/drawing/2014/main" xmlns="" id="{876E6440-3056-47FB-BCAD-E68255AAD9A0}"/>
                </a:ext>
              </a:extLst>
            </p:cNvPr>
            <p:cNvSpPr/>
            <p:nvPr/>
          </p:nvSpPr>
          <p:spPr>
            <a:xfrm>
              <a:off x="5940075" y="1123925"/>
              <a:ext cx="156100" cy="139775"/>
            </a:xfrm>
            <a:custGeom>
              <a:avLst/>
              <a:gdLst/>
              <a:ahLst/>
              <a:cxnLst/>
              <a:rect l="l" t="t" r="r" b="b"/>
              <a:pathLst>
                <a:path w="6244" h="5591" extrusionOk="0">
                  <a:moveTo>
                    <a:pt x="2813" y="1"/>
                  </a:moveTo>
                  <a:cubicBezTo>
                    <a:pt x="2245" y="1"/>
                    <a:pt x="1689" y="250"/>
                    <a:pt x="1295" y="854"/>
                  </a:cubicBezTo>
                  <a:cubicBezTo>
                    <a:pt x="366" y="2242"/>
                    <a:pt x="1" y="3940"/>
                    <a:pt x="273" y="5581"/>
                  </a:cubicBezTo>
                  <a:cubicBezTo>
                    <a:pt x="273" y="5581"/>
                    <a:pt x="334" y="5590"/>
                    <a:pt x="451" y="5590"/>
                  </a:cubicBezTo>
                  <a:cubicBezTo>
                    <a:pt x="940" y="5590"/>
                    <a:pt x="2400" y="5425"/>
                    <a:pt x="4399" y="3715"/>
                  </a:cubicBezTo>
                  <a:cubicBezTo>
                    <a:pt x="6243" y="2128"/>
                    <a:pt x="4475" y="1"/>
                    <a:pt x="2813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2147;p54">
              <a:extLst>
                <a:ext uri="{FF2B5EF4-FFF2-40B4-BE49-F238E27FC236}">
                  <a16:creationId xmlns:a16="http://schemas.microsoft.com/office/drawing/2014/main" xmlns="" id="{03BC23CB-6FBA-4415-8373-B1799E454B6E}"/>
                </a:ext>
              </a:extLst>
            </p:cNvPr>
            <p:cNvSpPr/>
            <p:nvPr/>
          </p:nvSpPr>
          <p:spPr>
            <a:xfrm>
              <a:off x="5782775" y="1129925"/>
              <a:ext cx="124975" cy="157675"/>
            </a:xfrm>
            <a:custGeom>
              <a:avLst/>
              <a:gdLst/>
              <a:ahLst/>
              <a:cxnLst/>
              <a:rect l="l" t="t" r="r" b="b"/>
              <a:pathLst>
                <a:path w="4999" h="6307" extrusionOk="0">
                  <a:moveTo>
                    <a:pt x="2118" y="0"/>
                  </a:moveTo>
                  <a:cubicBezTo>
                    <a:pt x="1176" y="0"/>
                    <a:pt x="283" y="501"/>
                    <a:pt x="169" y="1627"/>
                  </a:cubicBezTo>
                  <a:cubicBezTo>
                    <a:pt x="0" y="3296"/>
                    <a:pt x="460" y="4956"/>
                    <a:pt x="1454" y="6306"/>
                  </a:cubicBezTo>
                  <a:cubicBezTo>
                    <a:pt x="1454" y="6306"/>
                    <a:pt x="3039" y="5828"/>
                    <a:pt x="4267" y="2856"/>
                  </a:cubicBezTo>
                  <a:cubicBezTo>
                    <a:pt x="4999" y="1085"/>
                    <a:pt x="3505" y="0"/>
                    <a:pt x="2118" y="0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2148;p54">
              <a:extLst>
                <a:ext uri="{FF2B5EF4-FFF2-40B4-BE49-F238E27FC236}">
                  <a16:creationId xmlns:a16="http://schemas.microsoft.com/office/drawing/2014/main" xmlns="" id="{0ED1D082-A43D-4379-914D-08E8BC4CE1CC}"/>
                </a:ext>
              </a:extLst>
            </p:cNvPr>
            <p:cNvSpPr/>
            <p:nvPr/>
          </p:nvSpPr>
          <p:spPr>
            <a:xfrm>
              <a:off x="5690875" y="1257100"/>
              <a:ext cx="497025" cy="94275"/>
            </a:xfrm>
            <a:custGeom>
              <a:avLst/>
              <a:gdLst/>
              <a:ahLst/>
              <a:cxnLst/>
              <a:rect l="l" t="t" r="r" b="b"/>
              <a:pathLst>
                <a:path w="19881" h="3771" extrusionOk="0">
                  <a:moveTo>
                    <a:pt x="12318" y="1"/>
                  </a:moveTo>
                  <a:cubicBezTo>
                    <a:pt x="6225" y="1"/>
                    <a:pt x="2075" y="2347"/>
                    <a:pt x="591" y="3339"/>
                  </a:cubicBezTo>
                  <a:cubicBezTo>
                    <a:pt x="216" y="3592"/>
                    <a:pt x="10" y="3761"/>
                    <a:pt x="0" y="3770"/>
                  </a:cubicBezTo>
                  <a:lnTo>
                    <a:pt x="1398" y="3433"/>
                  </a:lnTo>
                  <a:cubicBezTo>
                    <a:pt x="1454" y="3383"/>
                    <a:pt x="5056" y="397"/>
                    <a:pt x="11823" y="397"/>
                  </a:cubicBezTo>
                  <a:cubicBezTo>
                    <a:pt x="14104" y="397"/>
                    <a:pt x="16745" y="736"/>
                    <a:pt x="19731" y="1641"/>
                  </a:cubicBezTo>
                  <a:lnTo>
                    <a:pt x="19881" y="1163"/>
                  </a:lnTo>
                  <a:cubicBezTo>
                    <a:pt x="17116" y="325"/>
                    <a:pt x="14583" y="1"/>
                    <a:pt x="12318" y="1"/>
                  </a:cubicBezTo>
                  <a:close/>
                </a:path>
              </a:pathLst>
            </a:custGeom>
            <a:solidFill>
              <a:srgbClr val="CFE2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49;p54">
              <a:extLst>
                <a:ext uri="{FF2B5EF4-FFF2-40B4-BE49-F238E27FC236}">
                  <a16:creationId xmlns:a16="http://schemas.microsoft.com/office/drawing/2014/main" xmlns="" id="{61BCF2C0-67DA-42F1-B0EB-5EEA55AB21CB}"/>
                </a:ext>
              </a:extLst>
            </p:cNvPr>
            <p:cNvSpPr/>
            <p:nvPr/>
          </p:nvSpPr>
          <p:spPr>
            <a:xfrm>
              <a:off x="5394075" y="1132200"/>
              <a:ext cx="446625" cy="432900"/>
            </a:xfrm>
            <a:custGeom>
              <a:avLst/>
              <a:gdLst/>
              <a:ahLst/>
              <a:cxnLst/>
              <a:rect l="l" t="t" r="r" b="b"/>
              <a:pathLst>
                <a:path w="17865" h="17316" extrusionOk="0">
                  <a:moveTo>
                    <a:pt x="11428" y="1"/>
                  </a:moveTo>
                  <a:cubicBezTo>
                    <a:pt x="10479" y="1"/>
                    <a:pt x="9287" y="1365"/>
                    <a:pt x="8496" y="3346"/>
                  </a:cubicBezTo>
                  <a:cubicBezTo>
                    <a:pt x="7471" y="1624"/>
                    <a:pt x="6172" y="497"/>
                    <a:pt x="5243" y="497"/>
                  </a:cubicBezTo>
                  <a:cubicBezTo>
                    <a:pt x="5084" y="497"/>
                    <a:pt x="4936" y="530"/>
                    <a:pt x="4802" y="598"/>
                  </a:cubicBezTo>
                  <a:cubicBezTo>
                    <a:pt x="3883" y="1067"/>
                    <a:pt x="3939" y="3055"/>
                    <a:pt x="4867" y="5203"/>
                  </a:cubicBezTo>
                  <a:cubicBezTo>
                    <a:pt x="4075" y="5006"/>
                    <a:pt x="3319" y="4910"/>
                    <a:pt x="2658" y="4910"/>
                  </a:cubicBezTo>
                  <a:cubicBezTo>
                    <a:pt x="1425" y="4910"/>
                    <a:pt x="521" y="5243"/>
                    <a:pt x="319" y="5878"/>
                  </a:cubicBezTo>
                  <a:cubicBezTo>
                    <a:pt x="1" y="6863"/>
                    <a:pt x="1435" y="8222"/>
                    <a:pt x="3620" y="9085"/>
                  </a:cubicBezTo>
                  <a:cubicBezTo>
                    <a:pt x="1604" y="10295"/>
                    <a:pt x="404" y="11870"/>
                    <a:pt x="873" y="12789"/>
                  </a:cubicBezTo>
                  <a:cubicBezTo>
                    <a:pt x="1099" y="13233"/>
                    <a:pt x="1681" y="13450"/>
                    <a:pt x="2465" y="13450"/>
                  </a:cubicBezTo>
                  <a:cubicBezTo>
                    <a:pt x="3301" y="13450"/>
                    <a:pt x="4368" y="13203"/>
                    <a:pt x="5477" y="12723"/>
                  </a:cubicBezTo>
                  <a:lnTo>
                    <a:pt x="5477" y="12723"/>
                  </a:lnTo>
                  <a:cubicBezTo>
                    <a:pt x="4914" y="14993"/>
                    <a:pt x="5177" y="16962"/>
                    <a:pt x="6152" y="17271"/>
                  </a:cubicBezTo>
                  <a:cubicBezTo>
                    <a:pt x="6244" y="17301"/>
                    <a:pt x="6339" y="17316"/>
                    <a:pt x="6437" y="17316"/>
                  </a:cubicBezTo>
                  <a:cubicBezTo>
                    <a:pt x="7387" y="17316"/>
                    <a:pt x="8578" y="15951"/>
                    <a:pt x="9369" y="13971"/>
                  </a:cubicBezTo>
                  <a:cubicBezTo>
                    <a:pt x="10394" y="15693"/>
                    <a:pt x="11693" y="16819"/>
                    <a:pt x="12622" y="16819"/>
                  </a:cubicBezTo>
                  <a:cubicBezTo>
                    <a:pt x="12781" y="16819"/>
                    <a:pt x="12929" y="16787"/>
                    <a:pt x="13063" y="16718"/>
                  </a:cubicBezTo>
                  <a:cubicBezTo>
                    <a:pt x="13982" y="16249"/>
                    <a:pt x="13926" y="14261"/>
                    <a:pt x="12998" y="12114"/>
                  </a:cubicBezTo>
                  <a:lnTo>
                    <a:pt x="12998" y="12114"/>
                  </a:lnTo>
                  <a:cubicBezTo>
                    <a:pt x="13790" y="12310"/>
                    <a:pt x="14546" y="12406"/>
                    <a:pt x="15208" y="12406"/>
                  </a:cubicBezTo>
                  <a:cubicBezTo>
                    <a:pt x="16441" y="12406"/>
                    <a:pt x="17348" y="12073"/>
                    <a:pt x="17555" y="11439"/>
                  </a:cubicBezTo>
                  <a:cubicBezTo>
                    <a:pt x="17865" y="10454"/>
                    <a:pt x="16430" y="9094"/>
                    <a:pt x="14245" y="8232"/>
                  </a:cubicBezTo>
                  <a:cubicBezTo>
                    <a:pt x="16261" y="7022"/>
                    <a:pt x="17461" y="5447"/>
                    <a:pt x="16992" y="4528"/>
                  </a:cubicBezTo>
                  <a:cubicBezTo>
                    <a:pt x="16766" y="4083"/>
                    <a:pt x="16184" y="3867"/>
                    <a:pt x="15401" y="3867"/>
                  </a:cubicBezTo>
                  <a:cubicBezTo>
                    <a:pt x="14564" y="3867"/>
                    <a:pt x="13497" y="4114"/>
                    <a:pt x="12388" y="4593"/>
                  </a:cubicBezTo>
                  <a:cubicBezTo>
                    <a:pt x="12951" y="2324"/>
                    <a:pt x="12688" y="355"/>
                    <a:pt x="11713" y="45"/>
                  </a:cubicBezTo>
                  <a:cubicBezTo>
                    <a:pt x="11621" y="15"/>
                    <a:pt x="11526" y="1"/>
                    <a:pt x="114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2150;p54">
              <a:extLst>
                <a:ext uri="{FF2B5EF4-FFF2-40B4-BE49-F238E27FC236}">
                  <a16:creationId xmlns:a16="http://schemas.microsoft.com/office/drawing/2014/main" xmlns="" id="{27B37BDF-7357-43AB-9E0C-AC69927B09CF}"/>
                </a:ext>
              </a:extLst>
            </p:cNvPr>
            <p:cNvSpPr/>
            <p:nvPr/>
          </p:nvSpPr>
          <p:spPr>
            <a:xfrm>
              <a:off x="5543700" y="1289925"/>
              <a:ext cx="157275" cy="134525"/>
            </a:xfrm>
            <a:custGeom>
              <a:avLst/>
              <a:gdLst/>
              <a:ahLst/>
              <a:cxnLst/>
              <a:rect l="l" t="t" r="r" b="b"/>
              <a:pathLst>
                <a:path w="6291" h="5381" extrusionOk="0">
                  <a:moveTo>
                    <a:pt x="2849" y="0"/>
                  </a:moveTo>
                  <a:cubicBezTo>
                    <a:pt x="2849" y="0"/>
                    <a:pt x="777" y="544"/>
                    <a:pt x="439" y="2204"/>
                  </a:cubicBezTo>
                  <a:cubicBezTo>
                    <a:pt x="0" y="4369"/>
                    <a:pt x="1531" y="5381"/>
                    <a:pt x="2865" y="5381"/>
                  </a:cubicBezTo>
                  <a:cubicBezTo>
                    <a:pt x="3300" y="5381"/>
                    <a:pt x="3713" y="5274"/>
                    <a:pt x="4031" y="5064"/>
                  </a:cubicBezTo>
                  <a:cubicBezTo>
                    <a:pt x="5334" y="4201"/>
                    <a:pt x="6291" y="422"/>
                    <a:pt x="2849" y="0"/>
                  </a:cubicBezTo>
                  <a:close/>
                </a:path>
              </a:pathLst>
            </a:custGeom>
            <a:solidFill>
              <a:srgbClr val="FCCD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2151;p54">
              <a:extLst>
                <a:ext uri="{FF2B5EF4-FFF2-40B4-BE49-F238E27FC236}">
                  <a16:creationId xmlns:a16="http://schemas.microsoft.com/office/drawing/2014/main" xmlns="" id="{E103E613-A2E8-4293-83CE-DAC603BEAB41}"/>
                </a:ext>
              </a:extLst>
            </p:cNvPr>
            <p:cNvSpPr/>
            <p:nvPr/>
          </p:nvSpPr>
          <p:spPr>
            <a:xfrm>
              <a:off x="5655875" y="1024450"/>
              <a:ext cx="276475" cy="217425"/>
            </a:xfrm>
            <a:custGeom>
              <a:avLst/>
              <a:gdLst/>
              <a:ahLst/>
              <a:cxnLst/>
              <a:rect l="l" t="t" r="r" b="b"/>
              <a:pathLst>
                <a:path w="11059" h="8697" extrusionOk="0">
                  <a:moveTo>
                    <a:pt x="3456" y="1"/>
                  </a:moveTo>
                  <a:cubicBezTo>
                    <a:pt x="1841" y="1"/>
                    <a:pt x="287" y="2129"/>
                    <a:pt x="1813" y="3483"/>
                  </a:cubicBezTo>
                  <a:cubicBezTo>
                    <a:pt x="2179" y="3802"/>
                    <a:pt x="2573" y="4093"/>
                    <a:pt x="2985" y="4327"/>
                  </a:cubicBezTo>
                  <a:cubicBezTo>
                    <a:pt x="2713" y="4468"/>
                    <a:pt x="2423" y="4636"/>
                    <a:pt x="2113" y="4833"/>
                  </a:cubicBezTo>
                  <a:cubicBezTo>
                    <a:pt x="1" y="6173"/>
                    <a:pt x="1510" y="8644"/>
                    <a:pt x="3164" y="8644"/>
                  </a:cubicBezTo>
                  <a:cubicBezTo>
                    <a:pt x="3618" y="8644"/>
                    <a:pt x="4082" y="8458"/>
                    <a:pt x="4486" y="8012"/>
                  </a:cubicBezTo>
                  <a:cubicBezTo>
                    <a:pt x="4786" y="7684"/>
                    <a:pt x="5048" y="7328"/>
                    <a:pt x="5273" y="6953"/>
                  </a:cubicBezTo>
                  <a:cubicBezTo>
                    <a:pt x="5386" y="7178"/>
                    <a:pt x="5526" y="7412"/>
                    <a:pt x="5686" y="7656"/>
                  </a:cubicBezTo>
                  <a:cubicBezTo>
                    <a:pt x="6158" y="8400"/>
                    <a:pt x="6769" y="8696"/>
                    <a:pt x="7362" y="8696"/>
                  </a:cubicBezTo>
                  <a:cubicBezTo>
                    <a:pt x="8924" y="8696"/>
                    <a:pt x="10367" y="6643"/>
                    <a:pt x="8865" y="5283"/>
                  </a:cubicBezTo>
                  <a:cubicBezTo>
                    <a:pt x="8602" y="5049"/>
                    <a:pt x="8321" y="4824"/>
                    <a:pt x="8021" y="4627"/>
                  </a:cubicBezTo>
                  <a:cubicBezTo>
                    <a:pt x="8302" y="4486"/>
                    <a:pt x="8602" y="4318"/>
                    <a:pt x="8921" y="4121"/>
                  </a:cubicBezTo>
                  <a:cubicBezTo>
                    <a:pt x="11059" y="2782"/>
                    <a:pt x="9451" y="200"/>
                    <a:pt x="7760" y="200"/>
                  </a:cubicBezTo>
                  <a:cubicBezTo>
                    <a:pt x="7308" y="200"/>
                    <a:pt x="6849" y="386"/>
                    <a:pt x="6455" y="829"/>
                  </a:cubicBezTo>
                  <a:cubicBezTo>
                    <a:pt x="6145" y="1167"/>
                    <a:pt x="5883" y="1542"/>
                    <a:pt x="5648" y="1945"/>
                  </a:cubicBezTo>
                  <a:cubicBezTo>
                    <a:pt x="5498" y="1654"/>
                    <a:pt x="5330" y="1345"/>
                    <a:pt x="5123" y="1026"/>
                  </a:cubicBezTo>
                  <a:cubicBezTo>
                    <a:pt x="4662" y="293"/>
                    <a:pt x="4054" y="1"/>
                    <a:pt x="3456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52;p54">
              <a:extLst>
                <a:ext uri="{FF2B5EF4-FFF2-40B4-BE49-F238E27FC236}">
                  <a16:creationId xmlns:a16="http://schemas.microsoft.com/office/drawing/2014/main" xmlns="" id="{06E542E0-B065-4E7E-ACF3-B513687FB2CF}"/>
                </a:ext>
              </a:extLst>
            </p:cNvPr>
            <p:cNvSpPr/>
            <p:nvPr/>
          </p:nvSpPr>
          <p:spPr>
            <a:xfrm>
              <a:off x="5755100" y="1099200"/>
              <a:ext cx="73475" cy="65575"/>
            </a:xfrm>
            <a:custGeom>
              <a:avLst/>
              <a:gdLst/>
              <a:ahLst/>
              <a:cxnLst/>
              <a:rect l="l" t="t" r="r" b="b"/>
              <a:pathLst>
                <a:path w="2939" h="2623" extrusionOk="0">
                  <a:moveTo>
                    <a:pt x="1888" y="1"/>
                  </a:moveTo>
                  <a:cubicBezTo>
                    <a:pt x="1358" y="1"/>
                    <a:pt x="757" y="588"/>
                    <a:pt x="657" y="812"/>
                  </a:cubicBezTo>
                  <a:cubicBezTo>
                    <a:pt x="657" y="812"/>
                    <a:pt x="1" y="1890"/>
                    <a:pt x="789" y="2425"/>
                  </a:cubicBezTo>
                  <a:cubicBezTo>
                    <a:pt x="983" y="2556"/>
                    <a:pt x="1222" y="2622"/>
                    <a:pt x="1463" y="2622"/>
                  </a:cubicBezTo>
                  <a:cubicBezTo>
                    <a:pt x="2186" y="2622"/>
                    <a:pt x="2938" y="2028"/>
                    <a:pt x="2636" y="812"/>
                  </a:cubicBezTo>
                  <a:cubicBezTo>
                    <a:pt x="2490" y="206"/>
                    <a:pt x="2201" y="1"/>
                    <a:pt x="1888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53;p54">
              <a:extLst>
                <a:ext uri="{FF2B5EF4-FFF2-40B4-BE49-F238E27FC236}">
                  <a16:creationId xmlns:a16="http://schemas.microsoft.com/office/drawing/2014/main" xmlns="" id="{A3131F81-8308-4363-B023-EBCF5014FED2}"/>
                </a:ext>
              </a:extLst>
            </p:cNvPr>
            <p:cNvSpPr/>
            <p:nvPr/>
          </p:nvSpPr>
          <p:spPr>
            <a:xfrm>
              <a:off x="5067025" y="1588850"/>
              <a:ext cx="276475" cy="217425"/>
            </a:xfrm>
            <a:custGeom>
              <a:avLst/>
              <a:gdLst/>
              <a:ahLst/>
              <a:cxnLst/>
              <a:rect l="l" t="t" r="r" b="b"/>
              <a:pathLst>
                <a:path w="11059" h="8697" extrusionOk="0">
                  <a:moveTo>
                    <a:pt x="3455" y="0"/>
                  </a:moveTo>
                  <a:cubicBezTo>
                    <a:pt x="1841" y="0"/>
                    <a:pt x="287" y="2126"/>
                    <a:pt x="1820" y="3488"/>
                  </a:cubicBezTo>
                  <a:cubicBezTo>
                    <a:pt x="2177" y="3807"/>
                    <a:pt x="2570" y="4088"/>
                    <a:pt x="2992" y="4332"/>
                  </a:cubicBezTo>
                  <a:cubicBezTo>
                    <a:pt x="2711" y="4473"/>
                    <a:pt x="2420" y="4632"/>
                    <a:pt x="2111" y="4829"/>
                  </a:cubicBezTo>
                  <a:cubicBezTo>
                    <a:pt x="1" y="6174"/>
                    <a:pt x="1505" y="8644"/>
                    <a:pt x="3158" y="8644"/>
                  </a:cubicBezTo>
                  <a:cubicBezTo>
                    <a:pt x="3612" y="8644"/>
                    <a:pt x="4079" y="8457"/>
                    <a:pt x="4483" y="8008"/>
                  </a:cubicBezTo>
                  <a:cubicBezTo>
                    <a:pt x="4783" y="7680"/>
                    <a:pt x="5046" y="7333"/>
                    <a:pt x="5271" y="6958"/>
                  </a:cubicBezTo>
                  <a:cubicBezTo>
                    <a:pt x="5393" y="7183"/>
                    <a:pt x="5524" y="7417"/>
                    <a:pt x="5684" y="7661"/>
                  </a:cubicBezTo>
                  <a:cubicBezTo>
                    <a:pt x="6156" y="8401"/>
                    <a:pt x="6767" y="8697"/>
                    <a:pt x="7360" y="8697"/>
                  </a:cubicBezTo>
                  <a:cubicBezTo>
                    <a:pt x="8925" y="8697"/>
                    <a:pt x="10372" y="6648"/>
                    <a:pt x="8863" y="5288"/>
                  </a:cubicBezTo>
                  <a:cubicBezTo>
                    <a:pt x="8600" y="5045"/>
                    <a:pt x="8319" y="4829"/>
                    <a:pt x="8019" y="4632"/>
                  </a:cubicBezTo>
                  <a:cubicBezTo>
                    <a:pt x="8300" y="4491"/>
                    <a:pt x="8600" y="4322"/>
                    <a:pt x="8919" y="4116"/>
                  </a:cubicBezTo>
                  <a:cubicBezTo>
                    <a:pt x="11058" y="2784"/>
                    <a:pt x="9446" y="201"/>
                    <a:pt x="7754" y="201"/>
                  </a:cubicBezTo>
                  <a:cubicBezTo>
                    <a:pt x="7303" y="201"/>
                    <a:pt x="6846" y="384"/>
                    <a:pt x="6453" y="825"/>
                  </a:cubicBezTo>
                  <a:cubicBezTo>
                    <a:pt x="6143" y="1172"/>
                    <a:pt x="5871" y="1547"/>
                    <a:pt x="5646" y="1950"/>
                  </a:cubicBezTo>
                  <a:cubicBezTo>
                    <a:pt x="5496" y="1659"/>
                    <a:pt x="5327" y="1350"/>
                    <a:pt x="5121" y="1022"/>
                  </a:cubicBezTo>
                  <a:cubicBezTo>
                    <a:pt x="4660" y="292"/>
                    <a:pt x="4053" y="0"/>
                    <a:pt x="3455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54;p54">
              <a:extLst>
                <a:ext uri="{FF2B5EF4-FFF2-40B4-BE49-F238E27FC236}">
                  <a16:creationId xmlns:a16="http://schemas.microsoft.com/office/drawing/2014/main" xmlns="" id="{38D968DE-C7E3-4B0F-91ED-67ADEDD0E4B4}"/>
                </a:ext>
              </a:extLst>
            </p:cNvPr>
            <p:cNvSpPr/>
            <p:nvPr/>
          </p:nvSpPr>
          <p:spPr>
            <a:xfrm>
              <a:off x="5166200" y="1663500"/>
              <a:ext cx="73450" cy="65700"/>
            </a:xfrm>
            <a:custGeom>
              <a:avLst/>
              <a:gdLst/>
              <a:ahLst/>
              <a:cxnLst/>
              <a:rect l="l" t="t" r="r" b="b"/>
              <a:pathLst>
                <a:path w="2938" h="2628" extrusionOk="0">
                  <a:moveTo>
                    <a:pt x="1883" y="0"/>
                  </a:moveTo>
                  <a:cubicBezTo>
                    <a:pt x="1354" y="0"/>
                    <a:pt x="757" y="587"/>
                    <a:pt x="657" y="811"/>
                  </a:cubicBezTo>
                  <a:cubicBezTo>
                    <a:pt x="657" y="811"/>
                    <a:pt x="1" y="1890"/>
                    <a:pt x="788" y="2424"/>
                  </a:cubicBezTo>
                  <a:cubicBezTo>
                    <a:pt x="985" y="2559"/>
                    <a:pt x="1226" y="2627"/>
                    <a:pt x="1469" y="2627"/>
                  </a:cubicBezTo>
                  <a:cubicBezTo>
                    <a:pt x="2191" y="2627"/>
                    <a:pt x="2937" y="2031"/>
                    <a:pt x="2636" y="811"/>
                  </a:cubicBezTo>
                  <a:cubicBezTo>
                    <a:pt x="2486" y="205"/>
                    <a:pt x="2196" y="0"/>
                    <a:pt x="1883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0" name="Google Shape;866;p36">
            <a:extLst>
              <a:ext uri="{FF2B5EF4-FFF2-40B4-BE49-F238E27FC236}">
                <a16:creationId xmlns:a16="http://schemas.microsoft.com/office/drawing/2014/main" xmlns="" id="{43B5A478-6004-412D-84E5-85D2DF5166E7}"/>
              </a:ext>
            </a:extLst>
          </p:cNvPr>
          <p:cNvGrpSpPr/>
          <p:nvPr/>
        </p:nvGrpSpPr>
        <p:grpSpPr>
          <a:xfrm rot="19800000">
            <a:off x="6355789" y="528869"/>
            <a:ext cx="1908213" cy="2371067"/>
            <a:chOff x="5365075" y="3701225"/>
            <a:chExt cx="793725" cy="986250"/>
          </a:xfrm>
        </p:grpSpPr>
        <p:sp>
          <p:nvSpPr>
            <p:cNvPr id="211" name="Google Shape;867;p36">
              <a:extLst>
                <a:ext uri="{FF2B5EF4-FFF2-40B4-BE49-F238E27FC236}">
                  <a16:creationId xmlns:a16="http://schemas.microsoft.com/office/drawing/2014/main" xmlns="" id="{EEC93598-085C-46C5-AD5A-68EFFDEF9707}"/>
                </a:ext>
              </a:extLst>
            </p:cNvPr>
            <p:cNvSpPr/>
            <p:nvPr/>
          </p:nvSpPr>
          <p:spPr>
            <a:xfrm>
              <a:off x="5429900" y="4233075"/>
              <a:ext cx="219250" cy="133150"/>
            </a:xfrm>
            <a:custGeom>
              <a:avLst/>
              <a:gdLst/>
              <a:ahLst/>
              <a:cxnLst/>
              <a:rect l="l" t="t" r="r" b="b"/>
              <a:pathLst>
                <a:path w="8770" h="5326" extrusionOk="0">
                  <a:moveTo>
                    <a:pt x="1377" y="0"/>
                  </a:moveTo>
                  <a:cubicBezTo>
                    <a:pt x="1093" y="0"/>
                    <a:pt x="848" y="201"/>
                    <a:pt x="974" y="500"/>
                  </a:cubicBezTo>
                  <a:cubicBezTo>
                    <a:pt x="896" y="465"/>
                    <a:pt x="823" y="449"/>
                    <a:pt x="756" y="449"/>
                  </a:cubicBezTo>
                  <a:cubicBezTo>
                    <a:pt x="405" y="449"/>
                    <a:pt x="218" y="876"/>
                    <a:pt x="377" y="1148"/>
                  </a:cubicBezTo>
                  <a:lnTo>
                    <a:pt x="377" y="1148"/>
                  </a:lnTo>
                  <a:cubicBezTo>
                    <a:pt x="369" y="1144"/>
                    <a:pt x="360" y="1142"/>
                    <a:pt x="351" y="1142"/>
                  </a:cubicBezTo>
                  <a:cubicBezTo>
                    <a:pt x="153" y="1142"/>
                    <a:pt x="1" y="2103"/>
                    <a:pt x="812" y="2273"/>
                  </a:cubicBezTo>
                  <a:cubicBezTo>
                    <a:pt x="1842" y="3428"/>
                    <a:pt x="3202" y="4071"/>
                    <a:pt x="4295" y="4426"/>
                  </a:cubicBezTo>
                  <a:cubicBezTo>
                    <a:pt x="5393" y="4776"/>
                    <a:pt x="7840" y="5325"/>
                    <a:pt x="7840" y="5325"/>
                  </a:cubicBezTo>
                  <a:lnTo>
                    <a:pt x="8770" y="2136"/>
                  </a:lnTo>
                  <a:lnTo>
                    <a:pt x="8770" y="2136"/>
                  </a:lnTo>
                  <a:cubicBezTo>
                    <a:pt x="8460" y="2248"/>
                    <a:pt x="8022" y="2296"/>
                    <a:pt x="7522" y="2296"/>
                  </a:cubicBezTo>
                  <a:cubicBezTo>
                    <a:pt x="5637" y="2296"/>
                    <a:pt x="2869" y="1619"/>
                    <a:pt x="2765" y="1199"/>
                  </a:cubicBezTo>
                  <a:cubicBezTo>
                    <a:pt x="2800" y="477"/>
                    <a:pt x="2199" y="178"/>
                    <a:pt x="1865" y="178"/>
                  </a:cubicBezTo>
                  <a:cubicBezTo>
                    <a:pt x="1846" y="178"/>
                    <a:pt x="1828" y="179"/>
                    <a:pt x="1810" y="181"/>
                  </a:cubicBezTo>
                  <a:lnTo>
                    <a:pt x="1810" y="181"/>
                  </a:lnTo>
                  <a:cubicBezTo>
                    <a:pt x="1687" y="55"/>
                    <a:pt x="1527" y="0"/>
                    <a:pt x="1377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868;p36">
              <a:extLst>
                <a:ext uri="{FF2B5EF4-FFF2-40B4-BE49-F238E27FC236}">
                  <a16:creationId xmlns:a16="http://schemas.microsoft.com/office/drawing/2014/main" xmlns="" id="{FFAFA6B3-8B7E-4F3C-9AB6-1254C9CDDF1F}"/>
                </a:ext>
              </a:extLst>
            </p:cNvPr>
            <p:cNvSpPr/>
            <p:nvPr/>
          </p:nvSpPr>
          <p:spPr>
            <a:xfrm>
              <a:off x="5560350" y="4279850"/>
              <a:ext cx="111775" cy="87100"/>
            </a:xfrm>
            <a:custGeom>
              <a:avLst/>
              <a:gdLst/>
              <a:ahLst/>
              <a:cxnLst/>
              <a:rect l="l" t="t" r="r" b="b"/>
              <a:pathLst>
                <a:path w="4471" h="3484" extrusionOk="0">
                  <a:moveTo>
                    <a:pt x="1033" y="0"/>
                  </a:moveTo>
                  <a:cubicBezTo>
                    <a:pt x="936" y="0"/>
                    <a:pt x="880" y="2"/>
                    <a:pt x="880" y="2"/>
                  </a:cubicBezTo>
                  <a:lnTo>
                    <a:pt x="0" y="3161"/>
                  </a:lnTo>
                  <a:cubicBezTo>
                    <a:pt x="425" y="3227"/>
                    <a:pt x="1376" y="3484"/>
                    <a:pt x="2272" y="3484"/>
                  </a:cubicBezTo>
                  <a:cubicBezTo>
                    <a:pt x="3233" y="3484"/>
                    <a:pt x="4131" y="3189"/>
                    <a:pt x="4257" y="2050"/>
                  </a:cubicBezTo>
                  <a:cubicBezTo>
                    <a:pt x="4471" y="120"/>
                    <a:pt x="1719" y="0"/>
                    <a:pt x="1033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869;p36">
              <a:extLst>
                <a:ext uri="{FF2B5EF4-FFF2-40B4-BE49-F238E27FC236}">
                  <a16:creationId xmlns:a16="http://schemas.microsoft.com/office/drawing/2014/main" xmlns="" id="{9B482DCC-4449-46F2-A810-73BD3E7DF11C}"/>
                </a:ext>
              </a:extLst>
            </p:cNvPr>
            <p:cNvSpPr/>
            <p:nvPr/>
          </p:nvSpPr>
          <p:spPr>
            <a:xfrm>
              <a:off x="5456100" y="4235550"/>
              <a:ext cx="27800" cy="31275"/>
            </a:xfrm>
            <a:custGeom>
              <a:avLst/>
              <a:gdLst/>
              <a:ahLst/>
              <a:cxnLst/>
              <a:rect l="l" t="t" r="r" b="b"/>
              <a:pathLst>
                <a:path w="1112" h="1251" extrusionOk="0">
                  <a:moveTo>
                    <a:pt x="802" y="1"/>
                  </a:moveTo>
                  <a:cubicBezTo>
                    <a:pt x="610" y="1"/>
                    <a:pt x="293" y="114"/>
                    <a:pt x="151" y="345"/>
                  </a:cubicBezTo>
                  <a:cubicBezTo>
                    <a:pt x="63" y="489"/>
                    <a:pt x="1" y="732"/>
                    <a:pt x="219" y="1088"/>
                  </a:cubicBezTo>
                  <a:cubicBezTo>
                    <a:pt x="309" y="1189"/>
                    <a:pt x="432" y="1251"/>
                    <a:pt x="568" y="1251"/>
                  </a:cubicBezTo>
                  <a:cubicBezTo>
                    <a:pt x="574" y="1251"/>
                    <a:pt x="581" y="1250"/>
                    <a:pt x="588" y="1250"/>
                  </a:cubicBezTo>
                  <a:cubicBezTo>
                    <a:pt x="669" y="1250"/>
                    <a:pt x="750" y="1231"/>
                    <a:pt x="831" y="1200"/>
                  </a:cubicBezTo>
                  <a:cubicBezTo>
                    <a:pt x="1012" y="1125"/>
                    <a:pt x="1112" y="932"/>
                    <a:pt x="1074" y="738"/>
                  </a:cubicBezTo>
                  <a:cubicBezTo>
                    <a:pt x="1069" y="699"/>
                    <a:pt x="1033" y="675"/>
                    <a:pt x="999" y="675"/>
                  </a:cubicBezTo>
                  <a:cubicBezTo>
                    <a:pt x="995" y="675"/>
                    <a:pt x="991" y="675"/>
                    <a:pt x="987" y="676"/>
                  </a:cubicBezTo>
                  <a:cubicBezTo>
                    <a:pt x="943" y="682"/>
                    <a:pt x="918" y="720"/>
                    <a:pt x="925" y="763"/>
                  </a:cubicBezTo>
                  <a:cubicBezTo>
                    <a:pt x="950" y="888"/>
                    <a:pt x="881" y="1013"/>
                    <a:pt x="762" y="1057"/>
                  </a:cubicBezTo>
                  <a:cubicBezTo>
                    <a:pt x="707" y="1083"/>
                    <a:pt x="642" y="1098"/>
                    <a:pt x="578" y="1098"/>
                  </a:cubicBezTo>
                  <a:cubicBezTo>
                    <a:pt x="489" y="1098"/>
                    <a:pt x="402" y="1069"/>
                    <a:pt x="344" y="1000"/>
                  </a:cubicBezTo>
                  <a:cubicBezTo>
                    <a:pt x="207" y="776"/>
                    <a:pt x="188" y="582"/>
                    <a:pt x="282" y="426"/>
                  </a:cubicBezTo>
                  <a:cubicBezTo>
                    <a:pt x="392" y="240"/>
                    <a:pt x="656" y="157"/>
                    <a:pt x="792" y="157"/>
                  </a:cubicBezTo>
                  <a:cubicBezTo>
                    <a:pt x="801" y="157"/>
                    <a:pt x="810" y="157"/>
                    <a:pt x="819" y="158"/>
                  </a:cubicBezTo>
                  <a:cubicBezTo>
                    <a:pt x="862" y="158"/>
                    <a:pt x="900" y="127"/>
                    <a:pt x="900" y="83"/>
                  </a:cubicBezTo>
                  <a:cubicBezTo>
                    <a:pt x="906" y="39"/>
                    <a:pt x="875" y="2"/>
                    <a:pt x="831" y="2"/>
                  </a:cubicBezTo>
                  <a:cubicBezTo>
                    <a:pt x="822" y="1"/>
                    <a:pt x="812" y="1"/>
                    <a:pt x="802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870;p36">
              <a:extLst>
                <a:ext uri="{FF2B5EF4-FFF2-40B4-BE49-F238E27FC236}">
                  <a16:creationId xmlns:a16="http://schemas.microsoft.com/office/drawing/2014/main" xmlns="" id="{B92D6113-EE3E-40E4-A109-747905EB8181}"/>
                </a:ext>
              </a:extLst>
            </p:cNvPr>
            <p:cNvSpPr/>
            <p:nvPr/>
          </p:nvSpPr>
          <p:spPr>
            <a:xfrm>
              <a:off x="5452225" y="4243825"/>
              <a:ext cx="9525" cy="13000"/>
            </a:xfrm>
            <a:custGeom>
              <a:avLst/>
              <a:gdLst/>
              <a:ahLst/>
              <a:cxnLst/>
              <a:rect l="l" t="t" r="r" b="b"/>
              <a:pathLst>
                <a:path w="381" h="520" extrusionOk="0">
                  <a:moveTo>
                    <a:pt x="88" y="1"/>
                  </a:moveTo>
                  <a:cubicBezTo>
                    <a:pt x="44" y="1"/>
                    <a:pt x="1" y="37"/>
                    <a:pt x="12" y="95"/>
                  </a:cubicBezTo>
                  <a:cubicBezTo>
                    <a:pt x="50" y="201"/>
                    <a:pt x="143" y="457"/>
                    <a:pt x="262" y="507"/>
                  </a:cubicBezTo>
                  <a:cubicBezTo>
                    <a:pt x="268" y="513"/>
                    <a:pt x="281" y="513"/>
                    <a:pt x="293" y="520"/>
                  </a:cubicBezTo>
                  <a:cubicBezTo>
                    <a:pt x="318" y="513"/>
                    <a:pt x="349" y="501"/>
                    <a:pt x="362" y="470"/>
                  </a:cubicBezTo>
                  <a:cubicBezTo>
                    <a:pt x="381" y="432"/>
                    <a:pt x="362" y="389"/>
                    <a:pt x="324" y="370"/>
                  </a:cubicBezTo>
                  <a:cubicBezTo>
                    <a:pt x="287" y="351"/>
                    <a:pt x="206" y="195"/>
                    <a:pt x="156" y="45"/>
                  </a:cubicBezTo>
                  <a:cubicBezTo>
                    <a:pt x="142" y="14"/>
                    <a:pt x="115" y="1"/>
                    <a:pt x="88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871;p36">
              <a:extLst>
                <a:ext uri="{FF2B5EF4-FFF2-40B4-BE49-F238E27FC236}">
                  <a16:creationId xmlns:a16="http://schemas.microsoft.com/office/drawing/2014/main" xmlns="" id="{3AFB892C-2889-4ED8-996B-E27792ACFF13}"/>
                </a:ext>
              </a:extLst>
            </p:cNvPr>
            <p:cNvSpPr/>
            <p:nvPr/>
          </p:nvSpPr>
          <p:spPr>
            <a:xfrm>
              <a:off x="5437225" y="4259825"/>
              <a:ext cx="31800" cy="16675"/>
            </a:xfrm>
            <a:custGeom>
              <a:avLst/>
              <a:gdLst/>
              <a:ahLst/>
              <a:cxnLst/>
              <a:rect l="l" t="t" r="r" b="b"/>
              <a:pathLst>
                <a:path w="1272" h="667" extrusionOk="0">
                  <a:moveTo>
                    <a:pt x="87" y="0"/>
                  </a:moveTo>
                  <a:cubicBezTo>
                    <a:pt x="73" y="0"/>
                    <a:pt x="58" y="4"/>
                    <a:pt x="44" y="11"/>
                  </a:cubicBezTo>
                  <a:cubicBezTo>
                    <a:pt x="13" y="36"/>
                    <a:pt x="1" y="86"/>
                    <a:pt x="26" y="117"/>
                  </a:cubicBezTo>
                  <a:cubicBezTo>
                    <a:pt x="38" y="142"/>
                    <a:pt x="381" y="666"/>
                    <a:pt x="762" y="666"/>
                  </a:cubicBezTo>
                  <a:lnTo>
                    <a:pt x="787" y="666"/>
                  </a:lnTo>
                  <a:cubicBezTo>
                    <a:pt x="981" y="647"/>
                    <a:pt x="1137" y="504"/>
                    <a:pt x="1255" y="229"/>
                  </a:cubicBezTo>
                  <a:cubicBezTo>
                    <a:pt x="1272" y="172"/>
                    <a:pt x="1226" y="127"/>
                    <a:pt x="1178" y="127"/>
                  </a:cubicBezTo>
                  <a:cubicBezTo>
                    <a:pt x="1154" y="127"/>
                    <a:pt x="1129" y="139"/>
                    <a:pt x="1112" y="167"/>
                  </a:cubicBezTo>
                  <a:cubicBezTo>
                    <a:pt x="1018" y="385"/>
                    <a:pt x="906" y="498"/>
                    <a:pt x="775" y="510"/>
                  </a:cubicBezTo>
                  <a:cubicBezTo>
                    <a:pt x="767" y="511"/>
                    <a:pt x="759" y="511"/>
                    <a:pt x="751" y="511"/>
                  </a:cubicBezTo>
                  <a:cubicBezTo>
                    <a:pt x="518" y="511"/>
                    <a:pt x="241" y="168"/>
                    <a:pt x="150" y="36"/>
                  </a:cubicBezTo>
                  <a:cubicBezTo>
                    <a:pt x="138" y="12"/>
                    <a:pt x="114" y="0"/>
                    <a:pt x="87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872;p36">
              <a:extLst>
                <a:ext uri="{FF2B5EF4-FFF2-40B4-BE49-F238E27FC236}">
                  <a16:creationId xmlns:a16="http://schemas.microsoft.com/office/drawing/2014/main" xmlns="" id="{A9CF382B-AA31-44E9-8983-9E2EE7CC2E5C}"/>
                </a:ext>
              </a:extLst>
            </p:cNvPr>
            <p:cNvSpPr/>
            <p:nvPr/>
          </p:nvSpPr>
          <p:spPr>
            <a:xfrm>
              <a:off x="5447375" y="4272525"/>
              <a:ext cx="16400" cy="19250"/>
            </a:xfrm>
            <a:custGeom>
              <a:avLst/>
              <a:gdLst/>
              <a:ahLst/>
              <a:cxnLst/>
              <a:rect l="l" t="t" r="r" b="b"/>
              <a:pathLst>
                <a:path w="656" h="770" extrusionOk="0">
                  <a:moveTo>
                    <a:pt x="375" y="1"/>
                  </a:moveTo>
                  <a:cubicBezTo>
                    <a:pt x="347" y="1"/>
                    <a:pt x="320" y="18"/>
                    <a:pt x="306" y="46"/>
                  </a:cubicBezTo>
                  <a:cubicBezTo>
                    <a:pt x="287" y="83"/>
                    <a:pt x="306" y="133"/>
                    <a:pt x="344" y="152"/>
                  </a:cubicBezTo>
                  <a:cubicBezTo>
                    <a:pt x="425" y="177"/>
                    <a:pt x="481" y="258"/>
                    <a:pt x="475" y="345"/>
                  </a:cubicBezTo>
                  <a:cubicBezTo>
                    <a:pt x="450" y="464"/>
                    <a:pt x="312" y="595"/>
                    <a:pt x="106" y="614"/>
                  </a:cubicBezTo>
                  <a:cubicBezTo>
                    <a:pt x="0" y="614"/>
                    <a:pt x="7" y="770"/>
                    <a:pt x="113" y="770"/>
                  </a:cubicBezTo>
                  <a:lnTo>
                    <a:pt x="119" y="764"/>
                  </a:lnTo>
                  <a:cubicBezTo>
                    <a:pt x="369" y="745"/>
                    <a:pt x="587" y="576"/>
                    <a:pt x="624" y="377"/>
                  </a:cubicBezTo>
                  <a:cubicBezTo>
                    <a:pt x="656" y="227"/>
                    <a:pt x="575" y="89"/>
                    <a:pt x="406" y="8"/>
                  </a:cubicBezTo>
                  <a:cubicBezTo>
                    <a:pt x="396" y="3"/>
                    <a:pt x="386" y="1"/>
                    <a:pt x="37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873;p36">
              <a:extLst>
                <a:ext uri="{FF2B5EF4-FFF2-40B4-BE49-F238E27FC236}">
                  <a16:creationId xmlns:a16="http://schemas.microsoft.com/office/drawing/2014/main" xmlns="" id="{9AF2AAE6-FD0A-44E8-9CE7-F598B50A7EB9}"/>
                </a:ext>
              </a:extLst>
            </p:cNvPr>
            <p:cNvSpPr/>
            <p:nvPr/>
          </p:nvSpPr>
          <p:spPr>
            <a:xfrm>
              <a:off x="5466250" y="4261775"/>
              <a:ext cx="12050" cy="20500"/>
            </a:xfrm>
            <a:custGeom>
              <a:avLst/>
              <a:gdLst/>
              <a:ahLst/>
              <a:cxnLst/>
              <a:rect l="l" t="t" r="r" b="b"/>
              <a:pathLst>
                <a:path w="482" h="820" extrusionOk="0">
                  <a:moveTo>
                    <a:pt x="395" y="0"/>
                  </a:moveTo>
                  <a:cubicBezTo>
                    <a:pt x="390" y="0"/>
                    <a:pt x="386" y="1"/>
                    <a:pt x="381" y="1"/>
                  </a:cubicBezTo>
                  <a:cubicBezTo>
                    <a:pt x="250" y="33"/>
                    <a:pt x="138" y="120"/>
                    <a:pt x="69" y="239"/>
                  </a:cubicBezTo>
                  <a:cubicBezTo>
                    <a:pt x="1" y="382"/>
                    <a:pt x="7" y="563"/>
                    <a:pt x="100" y="775"/>
                  </a:cubicBezTo>
                  <a:cubicBezTo>
                    <a:pt x="113" y="800"/>
                    <a:pt x="138" y="819"/>
                    <a:pt x="169" y="819"/>
                  </a:cubicBezTo>
                  <a:cubicBezTo>
                    <a:pt x="182" y="819"/>
                    <a:pt x="194" y="819"/>
                    <a:pt x="200" y="813"/>
                  </a:cubicBezTo>
                  <a:cubicBezTo>
                    <a:pt x="244" y="794"/>
                    <a:pt x="256" y="750"/>
                    <a:pt x="244" y="713"/>
                  </a:cubicBezTo>
                  <a:cubicBezTo>
                    <a:pt x="169" y="544"/>
                    <a:pt x="157" y="413"/>
                    <a:pt x="207" y="313"/>
                  </a:cubicBezTo>
                  <a:cubicBezTo>
                    <a:pt x="256" y="232"/>
                    <a:pt x="331" y="176"/>
                    <a:pt x="419" y="157"/>
                  </a:cubicBezTo>
                  <a:cubicBezTo>
                    <a:pt x="456" y="145"/>
                    <a:pt x="481" y="101"/>
                    <a:pt x="475" y="64"/>
                  </a:cubicBezTo>
                  <a:cubicBezTo>
                    <a:pt x="469" y="25"/>
                    <a:pt x="434" y="0"/>
                    <a:pt x="395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874;p36">
              <a:extLst>
                <a:ext uri="{FF2B5EF4-FFF2-40B4-BE49-F238E27FC236}">
                  <a16:creationId xmlns:a16="http://schemas.microsoft.com/office/drawing/2014/main" xmlns="" id="{E368BB61-86C5-4151-A66A-057ADC5F6A44}"/>
                </a:ext>
              </a:extLst>
            </p:cNvPr>
            <p:cNvSpPr/>
            <p:nvPr/>
          </p:nvSpPr>
          <p:spPr>
            <a:xfrm>
              <a:off x="5680150" y="4433450"/>
              <a:ext cx="94625" cy="117550"/>
            </a:xfrm>
            <a:custGeom>
              <a:avLst/>
              <a:gdLst/>
              <a:ahLst/>
              <a:cxnLst/>
              <a:rect l="l" t="t" r="r" b="b"/>
              <a:pathLst>
                <a:path w="3785" h="4702" extrusionOk="0">
                  <a:moveTo>
                    <a:pt x="2575" y="0"/>
                  </a:moveTo>
                  <a:cubicBezTo>
                    <a:pt x="2250" y="0"/>
                    <a:pt x="1846" y="157"/>
                    <a:pt x="1388" y="562"/>
                  </a:cubicBezTo>
                  <a:cubicBezTo>
                    <a:pt x="0" y="1792"/>
                    <a:pt x="145" y="4702"/>
                    <a:pt x="1785" y="4702"/>
                  </a:cubicBezTo>
                  <a:cubicBezTo>
                    <a:pt x="1967" y="4702"/>
                    <a:pt x="2168" y="4666"/>
                    <a:pt x="2386" y="4588"/>
                  </a:cubicBezTo>
                  <a:cubicBezTo>
                    <a:pt x="3660" y="4139"/>
                    <a:pt x="3254" y="3159"/>
                    <a:pt x="2917" y="3046"/>
                  </a:cubicBezTo>
                  <a:cubicBezTo>
                    <a:pt x="3785" y="2304"/>
                    <a:pt x="3497" y="1536"/>
                    <a:pt x="3192" y="1436"/>
                  </a:cubicBezTo>
                  <a:cubicBezTo>
                    <a:pt x="3666" y="887"/>
                    <a:pt x="3346" y="0"/>
                    <a:pt x="2575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875;p36">
              <a:extLst>
                <a:ext uri="{FF2B5EF4-FFF2-40B4-BE49-F238E27FC236}">
                  <a16:creationId xmlns:a16="http://schemas.microsoft.com/office/drawing/2014/main" xmlns="" id="{DE73188E-CF92-4DD8-8595-CEE692B05B25}"/>
                </a:ext>
              </a:extLst>
            </p:cNvPr>
            <p:cNvSpPr/>
            <p:nvPr/>
          </p:nvSpPr>
          <p:spPr>
            <a:xfrm>
              <a:off x="5614500" y="4487425"/>
              <a:ext cx="249850" cy="192950"/>
            </a:xfrm>
            <a:custGeom>
              <a:avLst/>
              <a:gdLst/>
              <a:ahLst/>
              <a:cxnLst/>
              <a:rect l="l" t="t" r="r" b="b"/>
              <a:pathLst>
                <a:path w="9994" h="7718" extrusionOk="0">
                  <a:moveTo>
                    <a:pt x="3895" y="1"/>
                  </a:moveTo>
                  <a:lnTo>
                    <a:pt x="0" y="812"/>
                  </a:lnTo>
                  <a:cubicBezTo>
                    <a:pt x="350" y="1293"/>
                    <a:pt x="562" y="1948"/>
                    <a:pt x="1286" y="2679"/>
                  </a:cubicBezTo>
                  <a:cubicBezTo>
                    <a:pt x="2172" y="3578"/>
                    <a:pt x="3471" y="4851"/>
                    <a:pt x="3914" y="6031"/>
                  </a:cubicBezTo>
                  <a:lnTo>
                    <a:pt x="4544" y="7703"/>
                  </a:lnTo>
                  <a:cubicBezTo>
                    <a:pt x="4544" y="7703"/>
                    <a:pt x="4689" y="7717"/>
                    <a:pt x="4931" y="7717"/>
                  </a:cubicBezTo>
                  <a:cubicBezTo>
                    <a:pt x="6092" y="7717"/>
                    <a:pt x="9503" y="7397"/>
                    <a:pt x="9993" y="3677"/>
                  </a:cubicBezTo>
                  <a:cubicBezTo>
                    <a:pt x="9422" y="2884"/>
                    <a:pt x="8816" y="2600"/>
                    <a:pt x="8237" y="2600"/>
                  </a:cubicBezTo>
                  <a:cubicBezTo>
                    <a:pt x="6865" y="2600"/>
                    <a:pt x="5641" y="4191"/>
                    <a:pt x="5387" y="4389"/>
                  </a:cubicBezTo>
                  <a:cubicBezTo>
                    <a:pt x="5506" y="4096"/>
                    <a:pt x="5555" y="3652"/>
                    <a:pt x="5574" y="3222"/>
                  </a:cubicBezTo>
                  <a:cubicBezTo>
                    <a:pt x="5612" y="2485"/>
                    <a:pt x="5362" y="1761"/>
                    <a:pt x="4888" y="1193"/>
                  </a:cubicBezTo>
                  <a:lnTo>
                    <a:pt x="3895" y="1"/>
                  </a:ln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876;p36">
              <a:extLst>
                <a:ext uri="{FF2B5EF4-FFF2-40B4-BE49-F238E27FC236}">
                  <a16:creationId xmlns:a16="http://schemas.microsoft.com/office/drawing/2014/main" xmlns="" id="{8D69B634-9E10-4A3E-B106-7B27508F0CCD}"/>
                </a:ext>
              </a:extLst>
            </p:cNvPr>
            <p:cNvSpPr/>
            <p:nvPr/>
          </p:nvSpPr>
          <p:spPr>
            <a:xfrm>
              <a:off x="5367175" y="4423000"/>
              <a:ext cx="274350" cy="153100"/>
            </a:xfrm>
            <a:custGeom>
              <a:avLst/>
              <a:gdLst/>
              <a:ahLst/>
              <a:cxnLst/>
              <a:rect l="l" t="t" r="r" b="b"/>
              <a:pathLst>
                <a:path w="10974" h="6124" extrusionOk="0">
                  <a:moveTo>
                    <a:pt x="7490" y="0"/>
                  </a:moveTo>
                  <a:cubicBezTo>
                    <a:pt x="7490" y="0"/>
                    <a:pt x="3608" y="1467"/>
                    <a:pt x="2846" y="3046"/>
                  </a:cubicBezTo>
                  <a:cubicBezTo>
                    <a:pt x="2426" y="1405"/>
                    <a:pt x="1700" y="267"/>
                    <a:pt x="450" y="267"/>
                  </a:cubicBezTo>
                  <a:cubicBezTo>
                    <a:pt x="307" y="267"/>
                    <a:pt x="157" y="281"/>
                    <a:pt x="0" y="312"/>
                  </a:cubicBezTo>
                  <a:cubicBezTo>
                    <a:pt x="12" y="4507"/>
                    <a:pt x="1885" y="6123"/>
                    <a:pt x="1885" y="6123"/>
                  </a:cubicBezTo>
                  <a:lnTo>
                    <a:pt x="3445" y="5200"/>
                  </a:lnTo>
                  <a:cubicBezTo>
                    <a:pt x="4500" y="4582"/>
                    <a:pt x="5674" y="4176"/>
                    <a:pt x="6885" y="4007"/>
                  </a:cubicBezTo>
                  <a:cubicBezTo>
                    <a:pt x="8289" y="3814"/>
                    <a:pt x="10137" y="3539"/>
                    <a:pt x="10973" y="3315"/>
                  </a:cubicBezTo>
                  <a:lnTo>
                    <a:pt x="7490" y="0"/>
                  </a:ln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877;p36">
              <a:extLst>
                <a:ext uri="{FF2B5EF4-FFF2-40B4-BE49-F238E27FC236}">
                  <a16:creationId xmlns:a16="http://schemas.microsoft.com/office/drawing/2014/main" xmlns="" id="{BBB20FF3-0187-4B7C-8929-6B477785F2D0}"/>
                </a:ext>
              </a:extLst>
            </p:cNvPr>
            <p:cNvSpPr/>
            <p:nvPr/>
          </p:nvSpPr>
          <p:spPr>
            <a:xfrm>
              <a:off x="5365075" y="4445650"/>
              <a:ext cx="63275" cy="38225"/>
            </a:xfrm>
            <a:custGeom>
              <a:avLst/>
              <a:gdLst/>
              <a:ahLst/>
              <a:cxnLst/>
              <a:rect l="l" t="t" r="r" b="b"/>
              <a:pathLst>
                <a:path w="2531" h="1529" extrusionOk="0">
                  <a:moveTo>
                    <a:pt x="686" y="0"/>
                  </a:moveTo>
                  <a:cubicBezTo>
                    <a:pt x="497" y="0"/>
                    <a:pt x="294" y="36"/>
                    <a:pt x="78" y="118"/>
                  </a:cubicBezTo>
                  <a:cubicBezTo>
                    <a:pt x="0" y="134"/>
                    <a:pt x="41" y="269"/>
                    <a:pt x="107" y="269"/>
                  </a:cubicBezTo>
                  <a:cubicBezTo>
                    <a:pt x="116" y="269"/>
                    <a:pt x="125" y="266"/>
                    <a:pt x="134" y="261"/>
                  </a:cubicBezTo>
                  <a:cubicBezTo>
                    <a:pt x="333" y="186"/>
                    <a:pt x="519" y="154"/>
                    <a:pt x="692" y="154"/>
                  </a:cubicBezTo>
                  <a:cubicBezTo>
                    <a:pt x="1774" y="154"/>
                    <a:pt x="2348" y="1420"/>
                    <a:pt x="2375" y="1485"/>
                  </a:cubicBezTo>
                  <a:cubicBezTo>
                    <a:pt x="2387" y="1510"/>
                    <a:pt x="2418" y="1528"/>
                    <a:pt x="2450" y="1528"/>
                  </a:cubicBezTo>
                  <a:cubicBezTo>
                    <a:pt x="2456" y="1528"/>
                    <a:pt x="2468" y="1528"/>
                    <a:pt x="2481" y="1522"/>
                  </a:cubicBezTo>
                  <a:cubicBezTo>
                    <a:pt x="2518" y="1503"/>
                    <a:pt x="2531" y="1460"/>
                    <a:pt x="2518" y="1422"/>
                  </a:cubicBezTo>
                  <a:cubicBezTo>
                    <a:pt x="2508" y="1406"/>
                    <a:pt x="1874" y="0"/>
                    <a:pt x="686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878;p36">
              <a:extLst>
                <a:ext uri="{FF2B5EF4-FFF2-40B4-BE49-F238E27FC236}">
                  <a16:creationId xmlns:a16="http://schemas.microsoft.com/office/drawing/2014/main" xmlns="" id="{300739DB-768E-4AB4-84B0-6567F29AF560}"/>
                </a:ext>
              </a:extLst>
            </p:cNvPr>
            <p:cNvSpPr/>
            <p:nvPr/>
          </p:nvSpPr>
          <p:spPr>
            <a:xfrm>
              <a:off x="5423500" y="4254150"/>
              <a:ext cx="349800" cy="304300"/>
            </a:xfrm>
            <a:custGeom>
              <a:avLst/>
              <a:gdLst/>
              <a:ahLst/>
              <a:cxnLst/>
              <a:rect l="l" t="t" r="r" b="b"/>
              <a:pathLst>
                <a:path w="13992" h="12172" extrusionOk="0">
                  <a:moveTo>
                    <a:pt x="9781" y="1"/>
                  </a:moveTo>
                  <a:cubicBezTo>
                    <a:pt x="9351" y="2322"/>
                    <a:pt x="0" y="8090"/>
                    <a:pt x="6448" y="11423"/>
                  </a:cubicBezTo>
                  <a:cubicBezTo>
                    <a:pt x="7458" y="11944"/>
                    <a:pt x="8319" y="12171"/>
                    <a:pt x="9054" y="12171"/>
                  </a:cubicBezTo>
                  <a:cubicBezTo>
                    <a:pt x="13992" y="12171"/>
                    <a:pt x="13202" y="1917"/>
                    <a:pt x="13202" y="1917"/>
                  </a:cubicBezTo>
                  <a:cubicBezTo>
                    <a:pt x="13202" y="1917"/>
                    <a:pt x="11516" y="1461"/>
                    <a:pt x="9781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879;p36">
              <a:extLst>
                <a:ext uri="{FF2B5EF4-FFF2-40B4-BE49-F238E27FC236}">
                  <a16:creationId xmlns:a16="http://schemas.microsoft.com/office/drawing/2014/main" xmlns="" id="{C021E0E2-06AD-4190-8166-D8B4360B10C7}"/>
                </a:ext>
              </a:extLst>
            </p:cNvPr>
            <p:cNvSpPr/>
            <p:nvPr/>
          </p:nvSpPr>
          <p:spPr>
            <a:xfrm>
              <a:off x="5483725" y="4280675"/>
              <a:ext cx="246125" cy="241625"/>
            </a:xfrm>
            <a:custGeom>
              <a:avLst/>
              <a:gdLst/>
              <a:ahLst/>
              <a:cxnLst/>
              <a:rect l="l" t="t" r="r" b="b"/>
              <a:pathLst>
                <a:path w="9845" h="9665" extrusionOk="0">
                  <a:moveTo>
                    <a:pt x="7222" y="1"/>
                  </a:moveTo>
                  <a:cubicBezTo>
                    <a:pt x="6835" y="1854"/>
                    <a:pt x="1" y="6711"/>
                    <a:pt x="4489" y="9151"/>
                  </a:cubicBezTo>
                  <a:cubicBezTo>
                    <a:pt x="5146" y="9508"/>
                    <a:pt x="5720" y="9665"/>
                    <a:pt x="6220" y="9665"/>
                  </a:cubicBezTo>
                  <a:cubicBezTo>
                    <a:pt x="9845" y="9665"/>
                    <a:pt x="9594" y="1411"/>
                    <a:pt x="9594" y="1411"/>
                  </a:cubicBezTo>
                  <a:cubicBezTo>
                    <a:pt x="9594" y="1411"/>
                    <a:pt x="8408" y="1105"/>
                    <a:pt x="72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880;p36">
              <a:extLst>
                <a:ext uri="{FF2B5EF4-FFF2-40B4-BE49-F238E27FC236}">
                  <a16:creationId xmlns:a16="http://schemas.microsoft.com/office/drawing/2014/main" xmlns="" id="{5F2B346F-C586-465C-95F5-BE91821C07BF}"/>
                </a:ext>
              </a:extLst>
            </p:cNvPr>
            <p:cNvSpPr/>
            <p:nvPr/>
          </p:nvSpPr>
          <p:spPr>
            <a:xfrm>
              <a:off x="5543800" y="4286300"/>
              <a:ext cx="217250" cy="201250"/>
            </a:xfrm>
            <a:custGeom>
              <a:avLst/>
              <a:gdLst/>
              <a:ahLst/>
              <a:cxnLst/>
              <a:rect l="l" t="t" r="r" b="b"/>
              <a:pathLst>
                <a:path w="8690" h="8050" extrusionOk="0">
                  <a:moveTo>
                    <a:pt x="3808" y="0"/>
                  </a:moveTo>
                  <a:cubicBezTo>
                    <a:pt x="3309" y="518"/>
                    <a:pt x="2785" y="1099"/>
                    <a:pt x="2267" y="1748"/>
                  </a:cubicBezTo>
                  <a:cubicBezTo>
                    <a:pt x="1418" y="2803"/>
                    <a:pt x="662" y="3920"/>
                    <a:pt x="1" y="5094"/>
                  </a:cubicBezTo>
                  <a:cubicBezTo>
                    <a:pt x="887" y="5312"/>
                    <a:pt x="1742" y="5655"/>
                    <a:pt x="2529" y="6117"/>
                  </a:cubicBezTo>
                  <a:cubicBezTo>
                    <a:pt x="3758" y="6835"/>
                    <a:pt x="4064" y="7397"/>
                    <a:pt x="4963" y="7771"/>
                  </a:cubicBezTo>
                  <a:cubicBezTo>
                    <a:pt x="5333" y="7925"/>
                    <a:pt x="5815" y="8050"/>
                    <a:pt x="6433" y="8050"/>
                  </a:cubicBezTo>
                  <a:cubicBezTo>
                    <a:pt x="6994" y="8050"/>
                    <a:pt x="7667" y="7947"/>
                    <a:pt x="8471" y="7671"/>
                  </a:cubicBezTo>
                  <a:cubicBezTo>
                    <a:pt x="8633" y="6336"/>
                    <a:pt x="8689" y="4981"/>
                    <a:pt x="8658" y="3633"/>
                  </a:cubicBezTo>
                  <a:cubicBezTo>
                    <a:pt x="8627" y="2647"/>
                    <a:pt x="8552" y="1729"/>
                    <a:pt x="8446" y="887"/>
                  </a:cubicBezTo>
                  <a:lnTo>
                    <a:pt x="7784" y="924"/>
                  </a:lnTo>
                  <a:cubicBezTo>
                    <a:pt x="7784" y="924"/>
                    <a:pt x="6140" y="1490"/>
                    <a:pt x="5029" y="1490"/>
                  </a:cubicBezTo>
                  <a:cubicBezTo>
                    <a:pt x="4889" y="1490"/>
                    <a:pt x="4757" y="1481"/>
                    <a:pt x="4638" y="1461"/>
                  </a:cubicBezTo>
                  <a:cubicBezTo>
                    <a:pt x="3577" y="1286"/>
                    <a:pt x="3808" y="1"/>
                    <a:pt x="3808" y="0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881;p36">
              <a:extLst>
                <a:ext uri="{FF2B5EF4-FFF2-40B4-BE49-F238E27FC236}">
                  <a16:creationId xmlns:a16="http://schemas.microsoft.com/office/drawing/2014/main" xmlns="" id="{D8EDA926-FC43-4D99-BDA3-27DFDF85E214}"/>
                </a:ext>
              </a:extLst>
            </p:cNvPr>
            <p:cNvSpPr/>
            <p:nvPr/>
          </p:nvSpPr>
          <p:spPr>
            <a:xfrm>
              <a:off x="5573150" y="4294525"/>
              <a:ext cx="142225" cy="70800"/>
            </a:xfrm>
            <a:custGeom>
              <a:avLst/>
              <a:gdLst/>
              <a:ahLst/>
              <a:cxnLst/>
              <a:rect l="l" t="t" r="r" b="b"/>
              <a:pathLst>
                <a:path w="5689" h="2832" extrusionOk="0">
                  <a:moveTo>
                    <a:pt x="2244" y="0"/>
                  </a:moveTo>
                  <a:cubicBezTo>
                    <a:pt x="2223" y="0"/>
                    <a:pt x="2201" y="8"/>
                    <a:pt x="2185" y="27"/>
                  </a:cubicBezTo>
                  <a:cubicBezTo>
                    <a:pt x="2172" y="46"/>
                    <a:pt x="612" y="1831"/>
                    <a:pt x="25" y="2711"/>
                  </a:cubicBezTo>
                  <a:cubicBezTo>
                    <a:pt x="0" y="2749"/>
                    <a:pt x="6" y="2792"/>
                    <a:pt x="44" y="2817"/>
                  </a:cubicBezTo>
                  <a:cubicBezTo>
                    <a:pt x="56" y="2830"/>
                    <a:pt x="69" y="2830"/>
                    <a:pt x="88" y="2830"/>
                  </a:cubicBezTo>
                  <a:cubicBezTo>
                    <a:pt x="92" y="2831"/>
                    <a:pt x="96" y="2831"/>
                    <a:pt x="101" y="2831"/>
                  </a:cubicBezTo>
                  <a:cubicBezTo>
                    <a:pt x="121" y="2831"/>
                    <a:pt x="140" y="2820"/>
                    <a:pt x="150" y="2805"/>
                  </a:cubicBezTo>
                  <a:cubicBezTo>
                    <a:pt x="631" y="2081"/>
                    <a:pt x="1779" y="745"/>
                    <a:pt x="2166" y="289"/>
                  </a:cubicBezTo>
                  <a:cubicBezTo>
                    <a:pt x="2191" y="689"/>
                    <a:pt x="2341" y="995"/>
                    <a:pt x="2616" y="1213"/>
                  </a:cubicBezTo>
                  <a:cubicBezTo>
                    <a:pt x="2956" y="1482"/>
                    <a:pt x="3449" y="1567"/>
                    <a:pt x="3937" y="1567"/>
                  </a:cubicBezTo>
                  <a:cubicBezTo>
                    <a:pt x="4754" y="1567"/>
                    <a:pt x="5557" y="1329"/>
                    <a:pt x="5612" y="1313"/>
                  </a:cubicBezTo>
                  <a:cubicBezTo>
                    <a:pt x="5689" y="1271"/>
                    <a:pt x="5659" y="1162"/>
                    <a:pt x="5581" y="1162"/>
                  </a:cubicBezTo>
                  <a:cubicBezTo>
                    <a:pt x="5576" y="1162"/>
                    <a:pt x="5572" y="1162"/>
                    <a:pt x="5568" y="1163"/>
                  </a:cubicBezTo>
                  <a:cubicBezTo>
                    <a:pt x="5552" y="1163"/>
                    <a:pt x="4742" y="1404"/>
                    <a:pt x="3935" y="1404"/>
                  </a:cubicBezTo>
                  <a:cubicBezTo>
                    <a:pt x="3477" y="1404"/>
                    <a:pt x="3019" y="1326"/>
                    <a:pt x="2709" y="1082"/>
                  </a:cubicBezTo>
                  <a:cubicBezTo>
                    <a:pt x="2428" y="864"/>
                    <a:pt x="2297" y="526"/>
                    <a:pt x="2322" y="83"/>
                  </a:cubicBezTo>
                  <a:cubicBezTo>
                    <a:pt x="2326" y="33"/>
                    <a:pt x="2286" y="0"/>
                    <a:pt x="2244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882;p36">
              <a:extLst>
                <a:ext uri="{FF2B5EF4-FFF2-40B4-BE49-F238E27FC236}">
                  <a16:creationId xmlns:a16="http://schemas.microsoft.com/office/drawing/2014/main" xmlns="" id="{56570D21-A60B-430A-82DD-D4971174900E}"/>
                </a:ext>
              </a:extLst>
            </p:cNvPr>
            <p:cNvSpPr/>
            <p:nvPr/>
          </p:nvSpPr>
          <p:spPr>
            <a:xfrm>
              <a:off x="5719600" y="4568400"/>
              <a:ext cx="159100" cy="119075"/>
            </a:xfrm>
            <a:custGeom>
              <a:avLst/>
              <a:gdLst/>
              <a:ahLst/>
              <a:cxnLst/>
              <a:rect l="l" t="t" r="r" b="b"/>
              <a:pathLst>
                <a:path w="6364" h="4763" extrusionOk="0">
                  <a:moveTo>
                    <a:pt x="4844" y="0"/>
                  </a:moveTo>
                  <a:cubicBezTo>
                    <a:pt x="2874" y="0"/>
                    <a:pt x="0" y="4036"/>
                    <a:pt x="340" y="4471"/>
                  </a:cubicBezTo>
                  <a:cubicBezTo>
                    <a:pt x="477" y="4646"/>
                    <a:pt x="748" y="4763"/>
                    <a:pt x="1141" y="4763"/>
                  </a:cubicBezTo>
                  <a:cubicBezTo>
                    <a:pt x="1827" y="4763"/>
                    <a:pt x="2882" y="4406"/>
                    <a:pt x="4235" y="3378"/>
                  </a:cubicBezTo>
                  <a:cubicBezTo>
                    <a:pt x="6364" y="1755"/>
                    <a:pt x="6233" y="651"/>
                    <a:pt x="5509" y="189"/>
                  </a:cubicBezTo>
                  <a:cubicBezTo>
                    <a:pt x="5305" y="59"/>
                    <a:pt x="5081" y="0"/>
                    <a:pt x="4844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883;p36">
              <a:extLst>
                <a:ext uri="{FF2B5EF4-FFF2-40B4-BE49-F238E27FC236}">
                  <a16:creationId xmlns:a16="http://schemas.microsoft.com/office/drawing/2014/main" xmlns="" id="{13F962D1-0FC8-4AD0-991A-541B9BEAA701}"/>
                </a:ext>
              </a:extLst>
            </p:cNvPr>
            <p:cNvSpPr/>
            <p:nvPr/>
          </p:nvSpPr>
          <p:spPr>
            <a:xfrm>
              <a:off x="5802375" y="4550775"/>
              <a:ext cx="45600" cy="67925"/>
            </a:xfrm>
            <a:custGeom>
              <a:avLst/>
              <a:gdLst/>
              <a:ahLst/>
              <a:cxnLst/>
              <a:rect l="l" t="t" r="r" b="b"/>
              <a:pathLst>
                <a:path w="1824" h="2717" extrusionOk="0">
                  <a:moveTo>
                    <a:pt x="493" y="1"/>
                  </a:moveTo>
                  <a:cubicBezTo>
                    <a:pt x="485" y="1"/>
                    <a:pt x="477" y="1"/>
                    <a:pt x="469" y="1"/>
                  </a:cubicBezTo>
                  <a:cubicBezTo>
                    <a:pt x="425" y="1"/>
                    <a:pt x="387" y="39"/>
                    <a:pt x="387" y="82"/>
                  </a:cubicBezTo>
                  <a:cubicBezTo>
                    <a:pt x="387" y="126"/>
                    <a:pt x="425" y="157"/>
                    <a:pt x="469" y="157"/>
                  </a:cubicBezTo>
                  <a:cubicBezTo>
                    <a:pt x="478" y="157"/>
                    <a:pt x="487" y="157"/>
                    <a:pt x="496" y="157"/>
                  </a:cubicBezTo>
                  <a:cubicBezTo>
                    <a:pt x="1099" y="157"/>
                    <a:pt x="1507" y="565"/>
                    <a:pt x="1630" y="706"/>
                  </a:cubicBezTo>
                  <a:lnTo>
                    <a:pt x="25" y="2591"/>
                  </a:lnTo>
                  <a:cubicBezTo>
                    <a:pt x="0" y="2623"/>
                    <a:pt x="0" y="2673"/>
                    <a:pt x="32" y="2698"/>
                  </a:cubicBezTo>
                  <a:cubicBezTo>
                    <a:pt x="50" y="2710"/>
                    <a:pt x="63" y="2716"/>
                    <a:pt x="82" y="2716"/>
                  </a:cubicBezTo>
                  <a:cubicBezTo>
                    <a:pt x="113" y="2716"/>
                    <a:pt x="131" y="2704"/>
                    <a:pt x="150" y="2685"/>
                  </a:cubicBezTo>
                  <a:lnTo>
                    <a:pt x="1798" y="750"/>
                  </a:lnTo>
                  <a:cubicBezTo>
                    <a:pt x="1823" y="725"/>
                    <a:pt x="1823" y="688"/>
                    <a:pt x="1798" y="657"/>
                  </a:cubicBezTo>
                  <a:cubicBezTo>
                    <a:pt x="1780" y="626"/>
                    <a:pt x="1308" y="1"/>
                    <a:pt x="493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884;p36">
              <a:extLst>
                <a:ext uri="{FF2B5EF4-FFF2-40B4-BE49-F238E27FC236}">
                  <a16:creationId xmlns:a16="http://schemas.microsoft.com/office/drawing/2014/main" xmlns="" id="{1D78246F-4ED1-4ABC-90F2-C4286CD8D3B5}"/>
                </a:ext>
              </a:extLst>
            </p:cNvPr>
            <p:cNvSpPr/>
            <p:nvPr/>
          </p:nvSpPr>
          <p:spPr>
            <a:xfrm>
              <a:off x="5742775" y="3701225"/>
              <a:ext cx="242125" cy="331675"/>
            </a:xfrm>
            <a:custGeom>
              <a:avLst/>
              <a:gdLst/>
              <a:ahLst/>
              <a:cxnLst/>
              <a:rect l="l" t="t" r="r" b="b"/>
              <a:pathLst>
                <a:path w="9685" h="13267" extrusionOk="0">
                  <a:moveTo>
                    <a:pt x="7689" y="1"/>
                  </a:moveTo>
                  <a:cubicBezTo>
                    <a:pt x="7675" y="1"/>
                    <a:pt x="7661" y="2"/>
                    <a:pt x="7646" y="3"/>
                  </a:cubicBezTo>
                  <a:cubicBezTo>
                    <a:pt x="5624" y="190"/>
                    <a:pt x="0" y="8030"/>
                    <a:pt x="2615" y="13129"/>
                  </a:cubicBezTo>
                  <a:lnTo>
                    <a:pt x="5025" y="13267"/>
                  </a:lnTo>
                  <a:cubicBezTo>
                    <a:pt x="5025" y="13267"/>
                    <a:pt x="9685" y="1"/>
                    <a:pt x="7689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885;p36">
              <a:extLst>
                <a:ext uri="{FF2B5EF4-FFF2-40B4-BE49-F238E27FC236}">
                  <a16:creationId xmlns:a16="http://schemas.microsoft.com/office/drawing/2014/main" xmlns="" id="{1A5D54E8-E187-4DE9-8558-AEBD47C17A3E}"/>
                </a:ext>
              </a:extLst>
            </p:cNvPr>
            <p:cNvSpPr/>
            <p:nvPr/>
          </p:nvSpPr>
          <p:spPr>
            <a:xfrm>
              <a:off x="5803500" y="3755300"/>
              <a:ext cx="128875" cy="268875"/>
            </a:xfrm>
            <a:custGeom>
              <a:avLst/>
              <a:gdLst/>
              <a:ahLst/>
              <a:cxnLst/>
              <a:rect l="l" t="t" r="r" b="b"/>
              <a:pathLst>
                <a:path w="5155" h="10755" extrusionOk="0">
                  <a:moveTo>
                    <a:pt x="3997" y="0"/>
                  </a:moveTo>
                  <a:cubicBezTo>
                    <a:pt x="2845" y="0"/>
                    <a:pt x="0" y="5412"/>
                    <a:pt x="642" y="10754"/>
                  </a:cubicBezTo>
                  <a:lnTo>
                    <a:pt x="1428" y="10554"/>
                  </a:lnTo>
                  <a:cubicBezTo>
                    <a:pt x="1441" y="10230"/>
                    <a:pt x="5155" y="1073"/>
                    <a:pt x="4237" y="106"/>
                  </a:cubicBezTo>
                  <a:cubicBezTo>
                    <a:pt x="4170" y="34"/>
                    <a:pt x="4089" y="0"/>
                    <a:pt x="3997" y="0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886;p36">
              <a:extLst>
                <a:ext uri="{FF2B5EF4-FFF2-40B4-BE49-F238E27FC236}">
                  <a16:creationId xmlns:a16="http://schemas.microsoft.com/office/drawing/2014/main" xmlns="" id="{E3A52BCF-B92B-4125-B3C9-A3B7E5FBBBD8}"/>
                </a:ext>
              </a:extLst>
            </p:cNvPr>
            <p:cNvSpPr/>
            <p:nvPr/>
          </p:nvSpPr>
          <p:spPr>
            <a:xfrm>
              <a:off x="5425250" y="3959525"/>
              <a:ext cx="668950" cy="351750"/>
            </a:xfrm>
            <a:custGeom>
              <a:avLst/>
              <a:gdLst/>
              <a:ahLst/>
              <a:cxnLst/>
              <a:rect l="l" t="t" r="r" b="b"/>
              <a:pathLst>
                <a:path w="26758" h="14070" extrusionOk="0">
                  <a:moveTo>
                    <a:pt x="13146" y="1"/>
                  </a:moveTo>
                  <a:cubicBezTo>
                    <a:pt x="1699" y="1"/>
                    <a:pt x="1" y="14070"/>
                    <a:pt x="12281" y="14070"/>
                  </a:cubicBezTo>
                  <a:cubicBezTo>
                    <a:pt x="12575" y="14070"/>
                    <a:pt x="12877" y="14062"/>
                    <a:pt x="13188" y="14045"/>
                  </a:cubicBezTo>
                  <a:cubicBezTo>
                    <a:pt x="26758" y="13315"/>
                    <a:pt x="20522" y="413"/>
                    <a:pt x="13993" y="26"/>
                  </a:cubicBezTo>
                  <a:cubicBezTo>
                    <a:pt x="13705" y="9"/>
                    <a:pt x="13423" y="1"/>
                    <a:pt x="13146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887;p36">
              <a:extLst>
                <a:ext uri="{FF2B5EF4-FFF2-40B4-BE49-F238E27FC236}">
                  <a16:creationId xmlns:a16="http://schemas.microsoft.com/office/drawing/2014/main" xmlns="" id="{BAB3CEB9-8D7A-4FC1-A9AB-37AD32A26DB0}"/>
                </a:ext>
              </a:extLst>
            </p:cNvPr>
            <p:cNvSpPr/>
            <p:nvPr/>
          </p:nvSpPr>
          <p:spPr>
            <a:xfrm>
              <a:off x="5888825" y="3830600"/>
              <a:ext cx="269975" cy="291250"/>
            </a:xfrm>
            <a:custGeom>
              <a:avLst/>
              <a:gdLst/>
              <a:ahLst/>
              <a:cxnLst/>
              <a:rect l="l" t="t" r="r" b="b"/>
              <a:pathLst>
                <a:path w="10799" h="11650" extrusionOk="0">
                  <a:moveTo>
                    <a:pt x="9303" y="0"/>
                  </a:moveTo>
                  <a:cubicBezTo>
                    <a:pt x="7338" y="0"/>
                    <a:pt x="0" y="9409"/>
                    <a:pt x="0" y="9409"/>
                  </a:cubicBezTo>
                  <a:lnTo>
                    <a:pt x="1592" y="11650"/>
                  </a:lnTo>
                  <a:cubicBezTo>
                    <a:pt x="7946" y="11125"/>
                    <a:pt x="10799" y="1862"/>
                    <a:pt x="9656" y="177"/>
                  </a:cubicBezTo>
                  <a:cubicBezTo>
                    <a:pt x="9575" y="56"/>
                    <a:pt x="9455" y="0"/>
                    <a:pt x="9303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888;p36">
              <a:extLst>
                <a:ext uri="{FF2B5EF4-FFF2-40B4-BE49-F238E27FC236}">
                  <a16:creationId xmlns:a16="http://schemas.microsoft.com/office/drawing/2014/main" xmlns="" id="{B85E0C59-BA36-48FC-B5AE-201017B2170D}"/>
                </a:ext>
              </a:extLst>
            </p:cNvPr>
            <p:cNvSpPr/>
            <p:nvPr/>
          </p:nvSpPr>
          <p:spPr>
            <a:xfrm>
              <a:off x="5918950" y="3881975"/>
              <a:ext cx="215350" cy="225675"/>
            </a:xfrm>
            <a:custGeom>
              <a:avLst/>
              <a:gdLst/>
              <a:ahLst/>
              <a:cxnLst/>
              <a:rect l="l" t="t" r="r" b="b"/>
              <a:pathLst>
                <a:path w="8614" h="9027" extrusionOk="0">
                  <a:moveTo>
                    <a:pt x="7192" y="1"/>
                  </a:moveTo>
                  <a:cubicBezTo>
                    <a:pt x="5736" y="1"/>
                    <a:pt x="289" y="7944"/>
                    <a:pt x="0" y="8140"/>
                  </a:cubicBezTo>
                  <a:lnTo>
                    <a:pt x="300" y="9026"/>
                  </a:lnTo>
                  <a:cubicBezTo>
                    <a:pt x="5930" y="6305"/>
                    <a:pt x="8614" y="263"/>
                    <a:pt x="7259" y="7"/>
                  </a:cubicBezTo>
                  <a:cubicBezTo>
                    <a:pt x="7238" y="3"/>
                    <a:pt x="7216" y="1"/>
                    <a:pt x="7192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889;p36">
              <a:extLst>
                <a:ext uri="{FF2B5EF4-FFF2-40B4-BE49-F238E27FC236}">
                  <a16:creationId xmlns:a16="http://schemas.microsoft.com/office/drawing/2014/main" xmlns="" id="{BBC3D41E-40FA-46E0-AD65-D540EF928015}"/>
                </a:ext>
              </a:extLst>
            </p:cNvPr>
            <p:cNvSpPr/>
            <p:nvPr/>
          </p:nvSpPr>
          <p:spPr>
            <a:xfrm>
              <a:off x="5709525" y="4203900"/>
              <a:ext cx="15000" cy="15175"/>
            </a:xfrm>
            <a:custGeom>
              <a:avLst/>
              <a:gdLst/>
              <a:ahLst/>
              <a:cxnLst/>
              <a:rect l="l" t="t" r="r" b="b"/>
              <a:pathLst>
                <a:path w="600" h="607" extrusionOk="0">
                  <a:moveTo>
                    <a:pt x="75" y="1"/>
                  </a:moveTo>
                  <a:lnTo>
                    <a:pt x="1" y="82"/>
                  </a:lnTo>
                  <a:lnTo>
                    <a:pt x="519" y="606"/>
                  </a:lnTo>
                  <a:lnTo>
                    <a:pt x="600" y="525"/>
                  </a:lnTo>
                  <a:lnTo>
                    <a:pt x="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890;p36">
              <a:extLst>
                <a:ext uri="{FF2B5EF4-FFF2-40B4-BE49-F238E27FC236}">
                  <a16:creationId xmlns:a16="http://schemas.microsoft.com/office/drawing/2014/main" xmlns="" id="{F1BE0037-8A46-4F83-A206-3D4F20883CEB}"/>
                </a:ext>
              </a:extLst>
            </p:cNvPr>
            <p:cNvSpPr/>
            <p:nvPr/>
          </p:nvSpPr>
          <p:spPr>
            <a:xfrm>
              <a:off x="5715300" y="4191275"/>
              <a:ext cx="21550" cy="14375"/>
            </a:xfrm>
            <a:custGeom>
              <a:avLst/>
              <a:gdLst/>
              <a:ahLst/>
              <a:cxnLst/>
              <a:rect l="l" t="t" r="r" b="b"/>
              <a:pathLst>
                <a:path w="862" h="575" extrusionOk="0">
                  <a:moveTo>
                    <a:pt x="57" y="0"/>
                  </a:moveTo>
                  <a:lnTo>
                    <a:pt x="0" y="100"/>
                  </a:lnTo>
                  <a:lnTo>
                    <a:pt x="806" y="574"/>
                  </a:lnTo>
                  <a:lnTo>
                    <a:pt x="862" y="47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891;p36">
              <a:extLst>
                <a:ext uri="{FF2B5EF4-FFF2-40B4-BE49-F238E27FC236}">
                  <a16:creationId xmlns:a16="http://schemas.microsoft.com/office/drawing/2014/main" xmlns="" id="{76424D28-AD64-4064-B3EB-6B8B4B3DE81E}"/>
                </a:ext>
              </a:extLst>
            </p:cNvPr>
            <p:cNvSpPr/>
            <p:nvPr/>
          </p:nvSpPr>
          <p:spPr>
            <a:xfrm>
              <a:off x="5720925" y="4180800"/>
              <a:ext cx="20775" cy="7825"/>
            </a:xfrm>
            <a:custGeom>
              <a:avLst/>
              <a:gdLst/>
              <a:ahLst/>
              <a:cxnLst/>
              <a:rect l="l" t="t" r="r" b="b"/>
              <a:pathLst>
                <a:path w="831" h="313" extrusionOk="0">
                  <a:moveTo>
                    <a:pt x="25" y="1"/>
                  </a:moveTo>
                  <a:lnTo>
                    <a:pt x="0" y="107"/>
                  </a:lnTo>
                  <a:lnTo>
                    <a:pt x="799" y="313"/>
                  </a:lnTo>
                  <a:lnTo>
                    <a:pt x="830" y="201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892;p36">
              <a:extLst>
                <a:ext uri="{FF2B5EF4-FFF2-40B4-BE49-F238E27FC236}">
                  <a16:creationId xmlns:a16="http://schemas.microsoft.com/office/drawing/2014/main" xmlns="" id="{F0DD357D-519D-4DC9-86F0-28F62AEAE97D}"/>
                </a:ext>
              </a:extLst>
            </p:cNvPr>
            <p:cNvSpPr/>
            <p:nvPr/>
          </p:nvSpPr>
          <p:spPr>
            <a:xfrm>
              <a:off x="5619025" y="4185325"/>
              <a:ext cx="17800" cy="10950"/>
            </a:xfrm>
            <a:custGeom>
              <a:avLst/>
              <a:gdLst/>
              <a:ahLst/>
              <a:cxnLst/>
              <a:rect l="l" t="t" r="r" b="b"/>
              <a:pathLst>
                <a:path w="712" h="438" extrusionOk="0">
                  <a:moveTo>
                    <a:pt x="656" y="1"/>
                  </a:moveTo>
                  <a:lnTo>
                    <a:pt x="0" y="338"/>
                  </a:lnTo>
                  <a:lnTo>
                    <a:pt x="56" y="438"/>
                  </a:lnTo>
                  <a:lnTo>
                    <a:pt x="712" y="95"/>
                  </a:lnTo>
                  <a:lnTo>
                    <a:pt x="6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893;p36">
              <a:extLst>
                <a:ext uri="{FF2B5EF4-FFF2-40B4-BE49-F238E27FC236}">
                  <a16:creationId xmlns:a16="http://schemas.microsoft.com/office/drawing/2014/main" xmlns="" id="{2455241C-BE49-4D71-A262-FF63BFBFEB45}"/>
                </a:ext>
              </a:extLst>
            </p:cNvPr>
            <p:cNvSpPr/>
            <p:nvPr/>
          </p:nvSpPr>
          <p:spPr>
            <a:xfrm>
              <a:off x="5611225" y="4172700"/>
              <a:ext cx="23275" cy="8125"/>
            </a:xfrm>
            <a:custGeom>
              <a:avLst/>
              <a:gdLst/>
              <a:ahLst/>
              <a:cxnLst/>
              <a:rect l="l" t="t" r="r" b="b"/>
              <a:pathLst>
                <a:path w="931" h="325" extrusionOk="0">
                  <a:moveTo>
                    <a:pt x="905" y="0"/>
                  </a:moveTo>
                  <a:lnTo>
                    <a:pt x="0" y="213"/>
                  </a:lnTo>
                  <a:lnTo>
                    <a:pt x="25" y="325"/>
                  </a:lnTo>
                  <a:lnTo>
                    <a:pt x="930" y="106"/>
                  </a:lnTo>
                  <a:lnTo>
                    <a:pt x="9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894;p36">
              <a:extLst>
                <a:ext uri="{FF2B5EF4-FFF2-40B4-BE49-F238E27FC236}">
                  <a16:creationId xmlns:a16="http://schemas.microsoft.com/office/drawing/2014/main" xmlns="" id="{2FCE51CC-D816-4B37-856D-1DB672FDFD5A}"/>
                </a:ext>
              </a:extLst>
            </p:cNvPr>
            <p:cNvSpPr/>
            <p:nvPr/>
          </p:nvSpPr>
          <p:spPr>
            <a:xfrm>
              <a:off x="5611850" y="4160050"/>
              <a:ext cx="20925" cy="3925"/>
            </a:xfrm>
            <a:custGeom>
              <a:avLst/>
              <a:gdLst/>
              <a:ahLst/>
              <a:cxnLst/>
              <a:rect l="l" t="t" r="r" b="b"/>
              <a:pathLst>
                <a:path w="837" h="157" extrusionOk="0">
                  <a:moveTo>
                    <a:pt x="6" y="1"/>
                  </a:moveTo>
                  <a:lnTo>
                    <a:pt x="0" y="113"/>
                  </a:lnTo>
                  <a:lnTo>
                    <a:pt x="830" y="157"/>
                  </a:lnTo>
                  <a:lnTo>
                    <a:pt x="837" y="44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895;p36">
              <a:extLst>
                <a:ext uri="{FF2B5EF4-FFF2-40B4-BE49-F238E27FC236}">
                  <a16:creationId xmlns:a16="http://schemas.microsoft.com/office/drawing/2014/main" xmlns="" id="{99D47E82-FB63-47ED-8A6A-CC9C51E733C0}"/>
                </a:ext>
              </a:extLst>
            </p:cNvPr>
            <p:cNvSpPr/>
            <p:nvPr/>
          </p:nvSpPr>
          <p:spPr>
            <a:xfrm>
              <a:off x="5732925" y="4077125"/>
              <a:ext cx="126900" cy="118675"/>
            </a:xfrm>
            <a:custGeom>
              <a:avLst/>
              <a:gdLst/>
              <a:ahLst/>
              <a:cxnLst/>
              <a:rect l="l" t="t" r="r" b="b"/>
              <a:pathLst>
                <a:path w="5076" h="4747" extrusionOk="0">
                  <a:moveTo>
                    <a:pt x="2559" y="1"/>
                  </a:moveTo>
                  <a:cubicBezTo>
                    <a:pt x="2427" y="1"/>
                    <a:pt x="2294" y="12"/>
                    <a:pt x="2160" y="35"/>
                  </a:cubicBezTo>
                  <a:cubicBezTo>
                    <a:pt x="868" y="253"/>
                    <a:pt x="1" y="1470"/>
                    <a:pt x="213" y="2762"/>
                  </a:cubicBezTo>
                  <a:cubicBezTo>
                    <a:pt x="375" y="3711"/>
                    <a:pt x="1087" y="4472"/>
                    <a:pt x="2023" y="4685"/>
                  </a:cubicBezTo>
                  <a:cubicBezTo>
                    <a:pt x="2202" y="4727"/>
                    <a:pt x="2383" y="4747"/>
                    <a:pt x="2561" y="4747"/>
                  </a:cubicBezTo>
                  <a:cubicBezTo>
                    <a:pt x="3315" y="4747"/>
                    <a:pt x="4034" y="4384"/>
                    <a:pt x="4489" y="3748"/>
                  </a:cubicBezTo>
                  <a:cubicBezTo>
                    <a:pt x="5044" y="2968"/>
                    <a:pt x="5075" y="1926"/>
                    <a:pt x="4564" y="1114"/>
                  </a:cubicBezTo>
                  <a:cubicBezTo>
                    <a:pt x="4129" y="417"/>
                    <a:pt x="3367" y="1"/>
                    <a:pt x="25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896;p36">
              <a:extLst>
                <a:ext uri="{FF2B5EF4-FFF2-40B4-BE49-F238E27FC236}">
                  <a16:creationId xmlns:a16="http://schemas.microsoft.com/office/drawing/2014/main" xmlns="" id="{4DDC354B-3398-4029-986C-935D45D75376}"/>
                </a:ext>
              </a:extLst>
            </p:cNvPr>
            <p:cNvSpPr/>
            <p:nvPr/>
          </p:nvSpPr>
          <p:spPr>
            <a:xfrm>
              <a:off x="5538350" y="4023500"/>
              <a:ext cx="126875" cy="118625"/>
            </a:xfrm>
            <a:custGeom>
              <a:avLst/>
              <a:gdLst/>
              <a:ahLst/>
              <a:cxnLst/>
              <a:rect l="l" t="t" r="r" b="b"/>
              <a:pathLst>
                <a:path w="5075" h="4745" extrusionOk="0">
                  <a:moveTo>
                    <a:pt x="2554" y="0"/>
                  </a:moveTo>
                  <a:cubicBezTo>
                    <a:pt x="2426" y="0"/>
                    <a:pt x="2296" y="11"/>
                    <a:pt x="2166" y="32"/>
                  </a:cubicBezTo>
                  <a:cubicBezTo>
                    <a:pt x="874" y="251"/>
                    <a:pt x="0" y="1474"/>
                    <a:pt x="219" y="2766"/>
                  </a:cubicBezTo>
                  <a:cubicBezTo>
                    <a:pt x="375" y="3709"/>
                    <a:pt x="1086" y="4470"/>
                    <a:pt x="2023" y="4683"/>
                  </a:cubicBezTo>
                  <a:cubicBezTo>
                    <a:pt x="2202" y="4724"/>
                    <a:pt x="2383" y="4745"/>
                    <a:pt x="2562" y="4745"/>
                  </a:cubicBezTo>
                  <a:cubicBezTo>
                    <a:pt x="3317" y="4745"/>
                    <a:pt x="4039" y="4383"/>
                    <a:pt x="4488" y="3752"/>
                  </a:cubicBezTo>
                  <a:cubicBezTo>
                    <a:pt x="5044" y="2966"/>
                    <a:pt x="5075" y="1930"/>
                    <a:pt x="4569" y="1112"/>
                  </a:cubicBezTo>
                  <a:cubicBezTo>
                    <a:pt x="4128" y="412"/>
                    <a:pt x="3361" y="0"/>
                    <a:pt x="25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897;p36">
              <a:extLst>
                <a:ext uri="{FF2B5EF4-FFF2-40B4-BE49-F238E27FC236}">
                  <a16:creationId xmlns:a16="http://schemas.microsoft.com/office/drawing/2014/main" xmlns="" id="{04EF12D0-9B84-4DE4-A977-F129F25725DC}"/>
                </a:ext>
              </a:extLst>
            </p:cNvPr>
            <p:cNvSpPr/>
            <p:nvPr/>
          </p:nvSpPr>
          <p:spPr>
            <a:xfrm>
              <a:off x="5743850" y="4087475"/>
              <a:ext cx="118776" cy="104529"/>
            </a:xfrm>
            <a:custGeom>
              <a:avLst/>
              <a:gdLst/>
              <a:ahLst/>
              <a:cxnLst/>
              <a:rect l="l" t="t" r="r" b="b"/>
              <a:pathLst>
                <a:path w="5394" h="4747" extrusionOk="0">
                  <a:moveTo>
                    <a:pt x="2698" y="0"/>
                  </a:moveTo>
                  <a:cubicBezTo>
                    <a:pt x="1954" y="0"/>
                    <a:pt x="1223" y="349"/>
                    <a:pt x="762" y="1004"/>
                  </a:cubicBezTo>
                  <a:cubicBezTo>
                    <a:pt x="1" y="2072"/>
                    <a:pt x="257" y="3551"/>
                    <a:pt x="1324" y="4312"/>
                  </a:cubicBezTo>
                  <a:cubicBezTo>
                    <a:pt x="1741" y="4606"/>
                    <a:pt x="2219" y="4746"/>
                    <a:pt x="2692" y="4746"/>
                  </a:cubicBezTo>
                  <a:cubicBezTo>
                    <a:pt x="3437" y="4746"/>
                    <a:pt x="4170" y="4397"/>
                    <a:pt x="4632" y="3744"/>
                  </a:cubicBezTo>
                  <a:cubicBezTo>
                    <a:pt x="5394" y="2671"/>
                    <a:pt x="5138" y="1191"/>
                    <a:pt x="4070" y="436"/>
                  </a:cubicBezTo>
                  <a:cubicBezTo>
                    <a:pt x="3652" y="142"/>
                    <a:pt x="3173" y="0"/>
                    <a:pt x="2698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898;p36">
              <a:extLst>
                <a:ext uri="{FF2B5EF4-FFF2-40B4-BE49-F238E27FC236}">
                  <a16:creationId xmlns:a16="http://schemas.microsoft.com/office/drawing/2014/main" xmlns="" id="{D129E446-0C6F-4D64-8FF4-EDBCF38BFB95}"/>
                </a:ext>
              </a:extLst>
            </p:cNvPr>
            <p:cNvSpPr/>
            <p:nvPr/>
          </p:nvSpPr>
          <p:spPr>
            <a:xfrm>
              <a:off x="5552702" y="4032811"/>
              <a:ext cx="112370" cy="105109"/>
            </a:xfrm>
            <a:custGeom>
              <a:avLst/>
              <a:gdLst/>
              <a:ahLst/>
              <a:cxnLst/>
              <a:rect l="l" t="t" r="r" b="b"/>
              <a:pathLst>
                <a:path w="5076" h="4748" extrusionOk="0">
                  <a:moveTo>
                    <a:pt x="2558" y="1"/>
                  </a:moveTo>
                  <a:cubicBezTo>
                    <a:pt x="2427" y="1"/>
                    <a:pt x="2293" y="12"/>
                    <a:pt x="2160" y="35"/>
                  </a:cubicBezTo>
                  <a:cubicBezTo>
                    <a:pt x="868" y="253"/>
                    <a:pt x="1" y="1477"/>
                    <a:pt x="213" y="2763"/>
                  </a:cubicBezTo>
                  <a:cubicBezTo>
                    <a:pt x="369" y="3711"/>
                    <a:pt x="1087" y="4473"/>
                    <a:pt x="2023" y="4685"/>
                  </a:cubicBezTo>
                  <a:cubicBezTo>
                    <a:pt x="2201" y="4727"/>
                    <a:pt x="2381" y="4747"/>
                    <a:pt x="2559" y="4747"/>
                  </a:cubicBezTo>
                  <a:cubicBezTo>
                    <a:pt x="3311" y="4747"/>
                    <a:pt x="4034" y="4385"/>
                    <a:pt x="4488" y="3749"/>
                  </a:cubicBezTo>
                  <a:cubicBezTo>
                    <a:pt x="5044" y="2968"/>
                    <a:pt x="5075" y="1926"/>
                    <a:pt x="4563" y="1115"/>
                  </a:cubicBezTo>
                  <a:cubicBezTo>
                    <a:pt x="4129" y="417"/>
                    <a:pt x="3367" y="1"/>
                    <a:pt x="2558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899;p36">
              <a:extLst>
                <a:ext uri="{FF2B5EF4-FFF2-40B4-BE49-F238E27FC236}">
                  <a16:creationId xmlns:a16="http://schemas.microsoft.com/office/drawing/2014/main" xmlns="" id="{7C90BDB9-C429-4436-9A75-FD782D2581F7}"/>
                </a:ext>
              </a:extLst>
            </p:cNvPr>
            <p:cNvSpPr/>
            <p:nvPr/>
          </p:nvSpPr>
          <p:spPr>
            <a:xfrm>
              <a:off x="5624475" y="4116950"/>
              <a:ext cx="112375" cy="101200"/>
            </a:xfrm>
            <a:custGeom>
              <a:avLst/>
              <a:gdLst/>
              <a:ahLst/>
              <a:cxnLst/>
              <a:rect l="l" t="t" r="r" b="b"/>
              <a:pathLst>
                <a:path w="4495" h="4048" extrusionOk="0">
                  <a:moveTo>
                    <a:pt x="2249" y="1"/>
                  </a:moveTo>
                  <a:cubicBezTo>
                    <a:pt x="1701" y="1"/>
                    <a:pt x="1155" y="222"/>
                    <a:pt x="756" y="657"/>
                  </a:cubicBezTo>
                  <a:cubicBezTo>
                    <a:pt x="1" y="1481"/>
                    <a:pt x="57" y="2761"/>
                    <a:pt x="881" y="3516"/>
                  </a:cubicBezTo>
                  <a:cubicBezTo>
                    <a:pt x="1269" y="3872"/>
                    <a:pt x="1759" y="4048"/>
                    <a:pt x="2247" y="4048"/>
                  </a:cubicBezTo>
                  <a:cubicBezTo>
                    <a:pt x="2795" y="4048"/>
                    <a:pt x="3340" y="3827"/>
                    <a:pt x="3740" y="3391"/>
                  </a:cubicBezTo>
                  <a:cubicBezTo>
                    <a:pt x="4495" y="2567"/>
                    <a:pt x="4439" y="1288"/>
                    <a:pt x="3615" y="533"/>
                  </a:cubicBezTo>
                  <a:cubicBezTo>
                    <a:pt x="3226" y="177"/>
                    <a:pt x="2737" y="1"/>
                    <a:pt x="2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900;p36">
              <a:extLst>
                <a:ext uri="{FF2B5EF4-FFF2-40B4-BE49-F238E27FC236}">
                  <a16:creationId xmlns:a16="http://schemas.microsoft.com/office/drawing/2014/main" xmlns="" id="{B4EF74FF-E057-4A54-82D0-C32CAC29B29A}"/>
                </a:ext>
              </a:extLst>
            </p:cNvPr>
            <p:cNvSpPr/>
            <p:nvPr/>
          </p:nvSpPr>
          <p:spPr>
            <a:xfrm>
              <a:off x="5676450" y="4137675"/>
              <a:ext cx="10150" cy="30050"/>
            </a:xfrm>
            <a:custGeom>
              <a:avLst/>
              <a:gdLst/>
              <a:ahLst/>
              <a:cxnLst/>
              <a:rect l="l" t="t" r="r" b="b"/>
              <a:pathLst>
                <a:path w="406" h="1202" extrusionOk="0">
                  <a:moveTo>
                    <a:pt x="318" y="0"/>
                  </a:moveTo>
                  <a:cubicBezTo>
                    <a:pt x="283" y="0"/>
                    <a:pt x="254" y="28"/>
                    <a:pt x="244" y="59"/>
                  </a:cubicBezTo>
                  <a:lnTo>
                    <a:pt x="13" y="1114"/>
                  </a:lnTo>
                  <a:cubicBezTo>
                    <a:pt x="0" y="1152"/>
                    <a:pt x="25" y="1195"/>
                    <a:pt x="69" y="1202"/>
                  </a:cubicBezTo>
                  <a:lnTo>
                    <a:pt x="88" y="1202"/>
                  </a:lnTo>
                  <a:cubicBezTo>
                    <a:pt x="119" y="1202"/>
                    <a:pt x="150" y="1177"/>
                    <a:pt x="163" y="1145"/>
                  </a:cubicBezTo>
                  <a:lnTo>
                    <a:pt x="394" y="97"/>
                  </a:lnTo>
                  <a:cubicBezTo>
                    <a:pt x="406" y="53"/>
                    <a:pt x="381" y="9"/>
                    <a:pt x="337" y="3"/>
                  </a:cubicBezTo>
                  <a:cubicBezTo>
                    <a:pt x="331" y="1"/>
                    <a:pt x="324" y="0"/>
                    <a:pt x="318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901;p36">
              <a:extLst>
                <a:ext uri="{FF2B5EF4-FFF2-40B4-BE49-F238E27FC236}">
                  <a16:creationId xmlns:a16="http://schemas.microsoft.com/office/drawing/2014/main" xmlns="" id="{5423C8D0-ADED-4819-BF75-C6BB6DB2E8BA}"/>
                </a:ext>
              </a:extLst>
            </p:cNvPr>
            <p:cNvSpPr/>
            <p:nvPr/>
          </p:nvSpPr>
          <p:spPr>
            <a:xfrm>
              <a:off x="5656000" y="4161300"/>
              <a:ext cx="53000" cy="45625"/>
            </a:xfrm>
            <a:custGeom>
              <a:avLst/>
              <a:gdLst/>
              <a:ahLst/>
              <a:cxnLst/>
              <a:rect l="l" t="t" r="r" b="b"/>
              <a:pathLst>
                <a:path w="2120" h="1825" extrusionOk="0">
                  <a:moveTo>
                    <a:pt x="943" y="1"/>
                  </a:moveTo>
                  <a:lnTo>
                    <a:pt x="943" y="1"/>
                  </a:lnTo>
                  <a:cubicBezTo>
                    <a:pt x="788" y="410"/>
                    <a:pt x="525" y="652"/>
                    <a:pt x="228" y="652"/>
                  </a:cubicBezTo>
                  <a:cubicBezTo>
                    <a:pt x="154" y="652"/>
                    <a:pt x="78" y="637"/>
                    <a:pt x="1" y="606"/>
                  </a:cubicBezTo>
                  <a:lnTo>
                    <a:pt x="1" y="606"/>
                  </a:lnTo>
                  <a:cubicBezTo>
                    <a:pt x="69" y="1162"/>
                    <a:pt x="125" y="1730"/>
                    <a:pt x="999" y="1823"/>
                  </a:cubicBezTo>
                  <a:cubicBezTo>
                    <a:pt x="1018" y="1824"/>
                    <a:pt x="1037" y="1824"/>
                    <a:pt x="1055" y="1824"/>
                  </a:cubicBezTo>
                  <a:cubicBezTo>
                    <a:pt x="2120" y="1824"/>
                    <a:pt x="2042" y="588"/>
                    <a:pt x="2042" y="587"/>
                  </a:cubicBezTo>
                  <a:lnTo>
                    <a:pt x="2042" y="587"/>
                  </a:lnTo>
                  <a:cubicBezTo>
                    <a:pt x="1974" y="871"/>
                    <a:pt x="1778" y="1004"/>
                    <a:pt x="1570" y="1004"/>
                  </a:cubicBezTo>
                  <a:cubicBezTo>
                    <a:pt x="1224" y="1004"/>
                    <a:pt x="842" y="639"/>
                    <a:pt x="943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902;p36">
              <a:extLst>
                <a:ext uri="{FF2B5EF4-FFF2-40B4-BE49-F238E27FC236}">
                  <a16:creationId xmlns:a16="http://schemas.microsoft.com/office/drawing/2014/main" xmlns="" id="{097D1587-A0AB-4C01-9042-162118307E98}"/>
                </a:ext>
              </a:extLst>
            </p:cNvPr>
            <p:cNvSpPr/>
            <p:nvPr/>
          </p:nvSpPr>
          <p:spPr>
            <a:xfrm>
              <a:off x="5661775" y="4161150"/>
              <a:ext cx="25300" cy="32475"/>
            </a:xfrm>
            <a:custGeom>
              <a:avLst/>
              <a:gdLst/>
              <a:ahLst/>
              <a:cxnLst/>
              <a:rect l="l" t="t" r="r" b="b"/>
              <a:pathLst>
                <a:path w="1012" h="1299" extrusionOk="0">
                  <a:moveTo>
                    <a:pt x="712" y="0"/>
                  </a:moveTo>
                  <a:cubicBezTo>
                    <a:pt x="637" y="356"/>
                    <a:pt x="356" y="631"/>
                    <a:pt x="1" y="700"/>
                  </a:cubicBezTo>
                  <a:lnTo>
                    <a:pt x="144" y="1255"/>
                  </a:lnTo>
                  <a:lnTo>
                    <a:pt x="856" y="1299"/>
                  </a:lnTo>
                  <a:lnTo>
                    <a:pt x="1012" y="868"/>
                  </a:lnTo>
                  <a:cubicBezTo>
                    <a:pt x="706" y="650"/>
                    <a:pt x="800" y="650"/>
                    <a:pt x="7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903;p36">
              <a:extLst>
                <a:ext uri="{FF2B5EF4-FFF2-40B4-BE49-F238E27FC236}">
                  <a16:creationId xmlns:a16="http://schemas.microsoft.com/office/drawing/2014/main" xmlns="" id="{22581EA8-D1A0-454E-86C3-5E4D7BC47975}"/>
                </a:ext>
              </a:extLst>
            </p:cNvPr>
            <p:cNvSpPr/>
            <p:nvPr/>
          </p:nvSpPr>
          <p:spPr>
            <a:xfrm>
              <a:off x="5646475" y="4156050"/>
              <a:ext cx="63025" cy="32275"/>
            </a:xfrm>
            <a:custGeom>
              <a:avLst/>
              <a:gdLst/>
              <a:ahLst/>
              <a:cxnLst/>
              <a:rect l="l" t="t" r="r" b="b"/>
              <a:pathLst>
                <a:path w="2521" h="1291" extrusionOk="0">
                  <a:moveTo>
                    <a:pt x="189" y="0"/>
                  </a:moveTo>
                  <a:cubicBezTo>
                    <a:pt x="157" y="0"/>
                    <a:pt x="128" y="15"/>
                    <a:pt x="126" y="48"/>
                  </a:cubicBezTo>
                  <a:cubicBezTo>
                    <a:pt x="1" y="523"/>
                    <a:pt x="219" y="872"/>
                    <a:pt x="488" y="953"/>
                  </a:cubicBezTo>
                  <a:cubicBezTo>
                    <a:pt x="538" y="970"/>
                    <a:pt x="591" y="979"/>
                    <a:pt x="646" y="979"/>
                  </a:cubicBezTo>
                  <a:cubicBezTo>
                    <a:pt x="840" y="979"/>
                    <a:pt x="1058" y="866"/>
                    <a:pt x="1243" y="560"/>
                  </a:cubicBezTo>
                  <a:cubicBezTo>
                    <a:pt x="1287" y="966"/>
                    <a:pt x="1549" y="1216"/>
                    <a:pt x="1836" y="1278"/>
                  </a:cubicBezTo>
                  <a:cubicBezTo>
                    <a:pt x="1873" y="1284"/>
                    <a:pt x="1911" y="1290"/>
                    <a:pt x="1948" y="1290"/>
                  </a:cubicBezTo>
                  <a:cubicBezTo>
                    <a:pt x="2179" y="1290"/>
                    <a:pt x="2416" y="1153"/>
                    <a:pt x="2498" y="816"/>
                  </a:cubicBezTo>
                  <a:cubicBezTo>
                    <a:pt x="2521" y="766"/>
                    <a:pt x="2464" y="731"/>
                    <a:pt x="2413" y="731"/>
                  </a:cubicBezTo>
                  <a:cubicBezTo>
                    <a:pt x="2382" y="731"/>
                    <a:pt x="2353" y="745"/>
                    <a:pt x="2348" y="779"/>
                  </a:cubicBezTo>
                  <a:cubicBezTo>
                    <a:pt x="2285" y="1041"/>
                    <a:pt x="2112" y="1131"/>
                    <a:pt x="1951" y="1131"/>
                  </a:cubicBezTo>
                  <a:cubicBezTo>
                    <a:pt x="1920" y="1131"/>
                    <a:pt x="1890" y="1128"/>
                    <a:pt x="1861" y="1122"/>
                  </a:cubicBezTo>
                  <a:cubicBezTo>
                    <a:pt x="1568" y="1066"/>
                    <a:pt x="1318" y="735"/>
                    <a:pt x="1399" y="217"/>
                  </a:cubicBezTo>
                  <a:cubicBezTo>
                    <a:pt x="1405" y="179"/>
                    <a:pt x="1387" y="142"/>
                    <a:pt x="1343" y="130"/>
                  </a:cubicBezTo>
                  <a:cubicBezTo>
                    <a:pt x="1338" y="129"/>
                    <a:pt x="1333" y="128"/>
                    <a:pt x="1329" y="128"/>
                  </a:cubicBezTo>
                  <a:cubicBezTo>
                    <a:pt x="1296" y="128"/>
                    <a:pt x="1266" y="147"/>
                    <a:pt x="1255" y="179"/>
                  </a:cubicBezTo>
                  <a:cubicBezTo>
                    <a:pt x="1070" y="662"/>
                    <a:pt x="822" y="824"/>
                    <a:pt x="632" y="824"/>
                  </a:cubicBezTo>
                  <a:cubicBezTo>
                    <a:pt x="599" y="824"/>
                    <a:pt x="567" y="819"/>
                    <a:pt x="538" y="810"/>
                  </a:cubicBezTo>
                  <a:cubicBezTo>
                    <a:pt x="332" y="741"/>
                    <a:pt x="176" y="454"/>
                    <a:pt x="275" y="86"/>
                  </a:cubicBezTo>
                  <a:cubicBezTo>
                    <a:pt x="298" y="36"/>
                    <a:pt x="239" y="0"/>
                    <a:pt x="189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904;p36">
              <a:extLst>
                <a:ext uri="{FF2B5EF4-FFF2-40B4-BE49-F238E27FC236}">
                  <a16:creationId xmlns:a16="http://schemas.microsoft.com/office/drawing/2014/main" xmlns="" id="{A353BA75-E72A-4CF2-9EF3-783967F22B88}"/>
                </a:ext>
              </a:extLst>
            </p:cNvPr>
            <p:cNvSpPr/>
            <p:nvPr/>
          </p:nvSpPr>
          <p:spPr>
            <a:xfrm>
              <a:off x="5656775" y="4116675"/>
              <a:ext cx="62450" cy="27900"/>
            </a:xfrm>
            <a:custGeom>
              <a:avLst/>
              <a:gdLst/>
              <a:ahLst/>
              <a:cxnLst/>
              <a:rect l="l" t="t" r="r" b="b"/>
              <a:pathLst>
                <a:path w="2498" h="1116" extrusionOk="0">
                  <a:moveTo>
                    <a:pt x="959" y="1"/>
                  </a:moveTo>
                  <a:cubicBezTo>
                    <a:pt x="633" y="1"/>
                    <a:pt x="304" y="80"/>
                    <a:pt x="1" y="244"/>
                  </a:cubicBezTo>
                  <a:cubicBezTo>
                    <a:pt x="293" y="809"/>
                    <a:pt x="859" y="1116"/>
                    <a:pt x="1436" y="1116"/>
                  </a:cubicBezTo>
                  <a:cubicBezTo>
                    <a:pt x="1809" y="1116"/>
                    <a:pt x="2186" y="988"/>
                    <a:pt x="2498" y="718"/>
                  </a:cubicBezTo>
                  <a:cubicBezTo>
                    <a:pt x="2106" y="251"/>
                    <a:pt x="1538" y="1"/>
                    <a:pt x="959" y="1"/>
                  </a:cubicBezTo>
                  <a:close/>
                </a:path>
              </a:pathLst>
            </a:custGeom>
            <a:solidFill>
              <a:srgbClr val="E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905;p36">
              <a:extLst>
                <a:ext uri="{FF2B5EF4-FFF2-40B4-BE49-F238E27FC236}">
                  <a16:creationId xmlns:a16="http://schemas.microsoft.com/office/drawing/2014/main" xmlns="" id="{0E8DC4CF-4D42-4F9E-98A6-5CA6AC5F6846}"/>
                </a:ext>
              </a:extLst>
            </p:cNvPr>
            <p:cNvSpPr/>
            <p:nvPr/>
          </p:nvSpPr>
          <p:spPr>
            <a:xfrm>
              <a:off x="5832025" y="4213575"/>
              <a:ext cx="129325" cy="95175"/>
            </a:xfrm>
            <a:custGeom>
              <a:avLst/>
              <a:gdLst/>
              <a:ahLst/>
              <a:cxnLst/>
              <a:rect l="l" t="t" r="r" b="b"/>
              <a:pathLst>
                <a:path w="5173" h="3807" extrusionOk="0">
                  <a:moveTo>
                    <a:pt x="4077" y="1"/>
                  </a:moveTo>
                  <a:cubicBezTo>
                    <a:pt x="2903" y="1"/>
                    <a:pt x="0" y="3427"/>
                    <a:pt x="0" y="3427"/>
                  </a:cubicBezTo>
                  <a:cubicBezTo>
                    <a:pt x="387" y="3704"/>
                    <a:pt x="737" y="3806"/>
                    <a:pt x="1027" y="3806"/>
                  </a:cubicBezTo>
                  <a:cubicBezTo>
                    <a:pt x="1591" y="3806"/>
                    <a:pt x="1933" y="3421"/>
                    <a:pt x="1892" y="3165"/>
                  </a:cubicBezTo>
                  <a:lnTo>
                    <a:pt x="1892" y="3165"/>
                  </a:lnTo>
                  <a:cubicBezTo>
                    <a:pt x="2038" y="3229"/>
                    <a:pt x="2184" y="3257"/>
                    <a:pt x="2323" y="3257"/>
                  </a:cubicBezTo>
                  <a:cubicBezTo>
                    <a:pt x="2959" y="3257"/>
                    <a:pt x="3469" y="2673"/>
                    <a:pt x="3402" y="2279"/>
                  </a:cubicBezTo>
                  <a:lnTo>
                    <a:pt x="3402" y="2279"/>
                  </a:lnTo>
                  <a:cubicBezTo>
                    <a:pt x="3422" y="2280"/>
                    <a:pt x="3442" y="2280"/>
                    <a:pt x="3462" y="2280"/>
                  </a:cubicBezTo>
                  <a:cubicBezTo>
                    <a:pt x="4508" y="2280"/>
                    <a:pt x="5173" y="1155"/>
                    <a:pt x="4413" y="157"/>
                  </a:cubicBezTo>
                  <a:cubicBezTo>
                    <a:pt x="4331" y="49"/>
                    <a:pt x="4216" y="1"/>
                    <a:pt x="4077" y="1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906;p36">
              <a:extLst>
                <a:ext uri="{FF2B5EF4-FFF2-40B4-BE49-F238E27FC236}">
                  <a16:creationId xmlns:a16="http://schemas.microsoft.com/office/drawing/2014/main" xmlns="" id="{E0565889-76A4-4D53-82B5-B8A88DB846EE}"/>
                </a:ext>
              </a:extLst>
            </p:cNvPr>
            <p:cNvSpPr/>
            <p:nvPr/>
          </p:nvSpPr>
          <p:spPr>
            <a:xfrm>
              <a:off x="5862350" y="4270875"/>
              <a:ext cx="19000" cy="23725"/>
            </a:xfrm>
            <a:custGeom>
              <a:avLst/>
              <a:gdLst/>
              <a:ahLst/>
              <a:cxnLst/>
              <a:rect l="l" t="t" r="r" b="b"/>
              <a:pathLst>
                <a:path w="760" h="949" extrusionOk="0">
                  <a:moveTo>
                    <a:pt x="115" y="1"/>
                  </a:moveTo>
                  <a:cubicBezTo>
                    <a:pt x="46" y="1"/>
                    <a:pt x="0" y="102"/>
                    <a:pt x="79" y="149"/>
                  </a:cubicBezTo>
                  <a:cubicBezTo>
                    <a:pt x="86" y="149"/>
                    <a:pt x="523" y="393"/>
                    <a:pt x="597" y="886"/>
                  </a:cubicBezTo>
                  <a:cubicBezTo>
                    <a:pt x="604" y="923"/>
                    <a:pt x="641" y="948"/>
                    <a:pt x="679" y="948"/>
                  </a:cubicBezTo>
                  <a:lnTo>
                    <a:pt x="691" y="948"/>
                  </a:lnTo>
                  <a:cubicBezTo>
                    <a:pt x="735" y="942"/>
                    <a:pt x="760" y="898"/>
                    <a:pt x="754" y="861"/>
                  </a:cubicBezTo>
                  <a:cubicBezTo>
                    <a:pt x="660" y="293"/>
                    <a:pt x="179" y="24"/>
                    <a:pt x="154" y="12"/>
                  </a:cubicBezTo>
                  <a:cubicBezTo>
                    <a:pt x="141" y="4"/>
                    <a:pt x="127" y="1"/>
                    <a:pt x="115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907;p36">
              <a:extLst>
                <a:ext uri="{FF2B5EF4-FFF2-40B4-BE49-F238E27FC236}">
                  <a16:creationId xmlns:a16="http://schemas.microsoft.com/office/drawing/2014/main" xmlns="" id="{9FDB2287-D9A3-49BC-BEA1-6761A29C1D66}"/>
                </a:ext>
              </a:extLst>
            </p:cNvPr>
            <p:cNvSpPr/>
            <p:nvPr/>
          </p:nvSpPr>
          <p:spPr>
            <a:xfrm>
              <a:off x="5903625" y="4253325"/>
              <a:ext cx="15500" cy="19100"/>
            </a:xfrm>
            <a:custGeom>
              <a:avLst/>
              <a:gdLst/>
              <a:ahLst/>
              <a:cxnLst/>
              <a:rect l="l" t="t" r="r" b="b"/>
              <a:pathLst>
                <a:path w="620" h="764" extrusionOk="0">
                  <a:moveTo>
                    <a:pt x="109" y="0"/>
                  </a:moveTo>
                  <a:cubicBezTo>
                    <a:pt x="33" y="0"/>
                    <a:pt x="1" y="111"/>
                    <a:pt x="76" y="146"/>
                  </a:cubicBezTo>
                  <a:cubicBezTo>
                    <a:pt x="89" y="152"/>
                    <a:pt x="388" y="258"/>
                    <a:pt x="463" y="695"/>
                  </a:cubicBezTo>
                  <a:cubicBezTo>
                    <a:pt x="469" y="733"/>
                    <a:pt x="501" y="764"/>
                    <a:pt x="538" y="764"/>
                  </a:cubicBezTo>
                  <a:lnTo>
                    <a:pt x="551" y="758"/>
                  </a:lnTo>
                  <a:cubicBezTo>
                    <a:pt x="588" y="751"/>
                    <a:pt x="619" y="714"/>
                    <a:pt x="613" y="670"/>
                  </a:cubicBezTo>
                  <a:cubicBezTo>
                    <a:pt x="526" y="133"/>
                    <a:pt x="139" y="2"/>
                    <a:pt x="126" y="2"/>
                  </a:cubicBezTo>
                  <a:cubicBezTo>
                    <a:pt x="120" y="1"/>
                    <a:pt x="114" y="0"/>
                    <a:pt x="109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908;p36">
              <a:extLst>
                <a:ext uri="{FF2B5EF4-FFF2-40B4-BE49-F238E27FC236}">
                  <a16:creationId xmlns:a16="http://schemas.microsoft.com/office/drawing/2014/main" xmlns="" id="{1665EA9D-8D77-4044-A67E-0CF5664A7C2E}"/>
                </a:ext>
              </a:extLst>
            </p:cNvPr>
            <p:cNvSpPr/>
            <p:nvPr/>
          </p:nvSpPr>
          <p:spPr>
            <a:xfrm>
              <a:off x="5733875" y="4074950"/>
              <a:ext cx="138225" cy="122725"/>
            </a:xfrm>
            <a:custGeom>
              <a:avLst/>
              <a:gdLst/>
              <a:ahLst/>
              <a:cxnLst/>
              <a:rect l="l" t="t" r="r" b="b"/>
              <a:pathLst>
                <a:path w="5529" h="4909" extrusionOk="0">
                  <a:moveTo>
                    <a:pt x="2524" y="165"/>
                  </a:moveTo>
                  <a:cubicBezTo>
                    <a:pt x="4472" y="165"/>
                    <a:pt x="5529" y="2452"/>
                    <a:pt x="4270" y="3942"/>
                  </a:cubicBezTo>
                  <a:cubicBezTo>
                    <a:pt x="3797" y="4500"/>
                    <a:pt x="3160" y="4756"/>
                    <a:pt x="2532" y="4756"/>
                  </a:cubicBezTo>
                  <a:cubicBezTo>
                    <a:pt x="1482" y="4756"/>
                    <a:pt x="455" y="4043"/>
                    <a:pt x="256" y="2837"/>
                  </a:cubicBezTo>
                  <a:cubicBezTo>
                    <a:pt x="44" y="1588"/>
                    <a:pt x="887" y="409"/>
                    <a:pt x="2135" y="196"/>
                  </a:cubicBezTo>
                  <a:cubicBezTo>
                    <a:pt x="2260" y="171"/>
                    <a:pt x="2391" y="165"/>
                    <a:pt x="2516" y="165"/>
                  </a:cubicBezTo>
                  <a:cubicBezTo>
                    <a:pt x="2518" y="165"/>
                    <a:pt x="2521" y="165"/>
                    <a:pt x="2524" y="165"/>
                  </a:cubicBezTo>
                  <a:close/>
                  <a:moveTo>
                    <a:pt x="2509" y="0"/>
                  </a:moveTo>
                  <a:cubicBezTo>
                    <a:pt x="2439" y="0"/>
                    <a:pt x="2368" y="3"/>
                    <a:pt x="2297" y="9"/>
                  </a:cubicBezTo>
                  <a:cubicBezTo>
                    <a:pt x="986" y="122"/>
                    <a:pt x="0" y="1245"/>
                    <a:pt x="56" y="2562"/>
                  </a:cubicBezTo>
                  <a:cubicBezTo>
                    <a:pt x="113" y="3873"/>
                    <a:pt x="1192" y="4909"/>
                    <a:pt x="2509" y="4909"/>
                  </a:cubicBezTo>
                  <a:cubicBezTo>
                    <a:pt x="2647" y="4909"/>
                    <a:pt x="2784" y="4897"/>
                    <a:pt x="2921" y="4872"/>
                  </a:cubicBezTo>
                  <a:cubicBezTo>
                    <a:pt x="4220" y="4653"/>
                    <a:pt x="5112" y="3448"/>
                    <a:pt x="4944" y="2144"/>
                  </a:cubicBezTo>
                  <a:cubicBezTo>
                    <a:pt x="4784" y="910"/>
                    <a:pt x="3732" y="0"/>
                    <a:pt x="2509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909;p36">
              <a:extLst>
                <a:ext uri="{FF2B5EF4-FFF2-40B4-BE49-F238E27FC236}">
                  <a16:creationId xmlns:a16="http://schemas.microsoft.com/office/drawing/2014/main" xmlns="" id="{32354A6E-C1EA-4790-B608-9900A5759328}"/>
                </a:ext>
              </a:extLst>
            </p:cNvPr>
            <p:cNvSpPr/>
            <p:nvPr/>
          </p:nvSpPr>
          <p:spPr>
            <a:xfrm>
              <a:off x="5539600" y="4021575"/>
              <a:ext cx="138125" cy="122425"/>
            </a:xfrm>
            <a:custGeom>
              <a:avLst/>
              <a:gdLst/>
              <a:ahLst/>
              <a:cxnLst/>
              <a:rect l="l" t="t" r="r" b="b"/>
              <a:pathLst>
                <a:path w="5525" h="4897" extrusionOk="0">
                  <a:moveTo>
                    <a:pt x="2505" y="153"/>
                  </a:moveTo>
                  <a:cubicBezTo>
                    <a:pt x="2509" y="153"/>
                    <a:pt x="2512" y="153"/>
                    <a:pt x="2516" y="153"/>
                  </a:cubicBezTo>
                  <a:cubicBezTo>
                    <a:pt x="4463" y="159"/>
                    <a:pt x="5524" y="2444"/>
                    <a:pt x="4257" y="3929"/>
                  </a:cubicBezTo>
                  <a:cubicBezTo>
                    <a:pt x="3785" y="4488"/>
                    <a:pt x="3148" y="4744"/>
                    <a:pt x="2520" y="4744"/>
                  </a:cubicBezTo>
                  <a:cubicBezTo>
                    <a:pt x="1472" y="4744"/>
                    <a:pt x="447" y="4033"/>
                    <a:pt x="244" y="2831"/>
                  </a:cubicBezTo>
                  <a:cubicBezTo>
                    <a:pt x="7" y="1430"/>
                    <a:pt x="1087" y="153"/>
                    <a:pt x="2505" y="153"/>
                  </a:cubicBezTo>
                  <a:close/>
                  <a:moveTo>
                    <a:pt x="2514" y="0"/>
                  </a:moveTo>
                  <a:cubicBezTo>
                    <a:pt x="2445" y="0"/>
                    <a:pt x="2374" y="3"/>
                    <a:pt x="2303" y="10"/>
                  </a:cubicBezTo>
                  <a:cubicBezTo>
                    <a:pt x="993" y="116"/>
                    <a:pt x="0" y="1239"/>
                    <a:pt x="56" y="2550"/>
                  </a:cubicBezTo>
                  <a:cubicBezTo>
                    <a:pt x="113" y="3861"/>
                    <a:pt x="1192" y="4897"/>
                    <a:pt x="2503" y="4897"/>
                  </a:cubicBezTo>
                  <a:cubicBezTo>
                    <a:pt x="2640" y="4897"/>
                    <a:pt x="2778" y="4884"/>
                    <a:pt x="2915" y="4866"/>
                  </a:cubicBezTo>
                  <a:cubicBezTo>
                    <a:pt x="4207" y="4647"/>
                    <a:pt x="5100" y="3442"/>
                    <a:pt x="4937" y="2138"/>
                  </a:cubicBezTo>
                  <a:cubicBezTo>
                    <a:pt x="4784" y="910"/>
                    <a:pt x="3732" y="0"/>
                    <a:pt x="2514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910;p36">
              <a:extLst>
                <a:ext uri="{FF2B5EF4-FFF2-40B4-BE49-F238E27FC236}">
                  <a16:creationId xmlns:a16="http://schemas.microsoft.com/office/drawing/2014/main" xmlns="" id="{8304BA65-DC68-4FD4-A765-459B7984E4A2}"/>
                </a:ext>
              </a:extLst>
            </p:cNvPr>
            <p:cNvSpPr/>
            <p:nvPr/>
          </p:nvSpPr>
          <p:spPr>
            <a:xfrm>
              <a:off x="5708750" y="4292225"/>
              <a:ext cx="118775" cy="98375"/>
            </a:xfrm>
            <a:custGeom>
              <a:avLst/>
              <a:gdLst/>
              <a:ahLst/>
              <a:cxnLst/>
              <a:rect l="l" t="t" r="r" b="b"/>
              <a:pathLst>
                <a:path w="4751" h="3935" extrusionOk="0">
                  <a:moveTo>
                    <a:pt x="3852" y="1"/>
                  </a:moveTo>
                  <a:cubicBezTo>
                    <a:pt x="2959" y="94"/>
                    <a:pt x="0" y="369"/>
                    <a:pt x="331" y="2566"/>
                  </a:cubicBezTo>
                  <a:cubicBezTo>
                    <a:pt x="362" y="2841"/>
                    <a:pt x="468" y="3109"/>
                    <a:pt x="643" y="3327"/>
                  </a:cubicBezTo>
                  <a:cubicBezTo>
                    <a:pt x="944" y="3701"/>
                    <a:pt x="1614" y="3934"/>
                    <a:pt x="2489" y="3934"/>
                  </a:cubicBezTo>
                  <a:cubicBezTo>
                    <a:pt x="2975" y="3934"/>
                    <a:pt x="3524" y="3862"/>
                    <a:pt x="4107" y="3702"/>
                  </a:cubicBezTo>
                  <a:cubicBezTo>
                    <a:pt x="4750" y="2522"/>
                    <a:pt x="4650" y="1080"/>
                    <a:pt x="3852" y="1"/>
                  </a:cubicBezTo>
                  <a:close/>
                </a:path>
              </a:pathLst>
            </a:custGeom>
            <a:solidFill>
              <a:srgbClr val="5FB2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911;p36">
              <a:extLst>
                <a:ext uri="{FF2B5EF4-FFF2-40B4-BE49-F238E27FC236}">
                  <a16:creationId xmlns:a16="http://schemas.microsoft.com/office/drawing/2014/main" xmlns="" id="{DD091836-7521-4E2B-BE3D-59D1472F623A}"/>
                </a:ext>
              </a:extLst>
            </p:cNvPr>
            <p:cNvSpPr/>
            <p:nvPr/>
          </p:nvSpPr>
          <p:spPr>
            <a:xfrm>
              <a:off x="5738875" y="4258525"/>
              <a:ext cx="251250" cy="122050"/>
            </a:xfrm>
            <a:custGeom>
              <a:avLst/>
              <a:gdLst/>
              <a:ahLst/>
              <a:cxnLst/>
              <a:rect l="l" t="t" r="r" b="b"/>
              <a:pathLst>
                <a:path w="10050" h="4882" extrusionOk="0">
                  <a:moveTo>
                    <a:pt x="9413" y="0"/>
                  </a:moveTo>
                  <a:lnTo>
                    <a:pt x="0" y="2204"/>
                  </a:lnTo>
                  <a:lnTo>
                    <a:pt x="1617" y="4881"/>
                  </a:lnTo>
                  <a:lnTo>
                    <a:pt x="10049" y="1941"/>
                  </a:lnTo>
                  <a:lnTo>
                    <a:pt x="9413" y="0"/>
                  </a:ln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912;p36">
              <a:extLst>
                <a:ext uri="{FF2B5EF4-FFF2-40B4-BE49-F238E27FC236}">
                  <a16:creationId xmlns:a16="http://schemas.microsoft.com/office/drawing/2014/main" xmlns="" id="{548BF5CC-1B0D-4DDC-A4B6-F1957DD4FDD6}"/>
                </a:ext>
              </a:extLst>
            </p:cNvPr>
            <p:cNvSpPr/>
            <p:nvPr/>
          </p:nvSpPr>
          <p:spPr>
            <a:xfrm>
              <a:off x="5735850" y="4256400"/>
              <a:ext cx="240825" cy="59125"/>
            </a:xfrm>
            <a:custGeom>
              <a:avLst/>
              <a:gdLst/>
              <a:ahLst/>
              <a:cxnLst/>
              <a:rect l="l" t="t" r="r" b="b"/>
              <a:pathLst>
                <a:path w="9633" h="2365" extrusionOk="0">
                  <a:moveTo>
                    <a:pt x="9535" y="0"/>
                  </a:moveTo>
                  <a:cubicBezTo>
                    <a:pt x="9529" y="0"/>
                    <a:pt x="9522" y="2"/>
                    <a:pt x="9515" y="4"/>
                  </a:cubicBezTo>
                  <a:lnTo>
                    <a:pt x="102" y="2208"/>
                  </a:lnTo>
                  <a:cubicBezTo>
                    <a:pt x="0" y="2220"/>
                    <a:pt x="14" y="2364"/>
                    <a:pt x="109" y="2364"/>
                  </a:cubicBezTo>
                  <a:cubicBezTo>
                    <a:pt x="113" y="2364"/>
                    <a:pt x="117" y="2364"/>
                    <a:pt x="121" y="2364"/>
                  </a:cubicBezTo>
                  <a:cubicBezTo>
                    <a:pt x="127" y="2364"/>
                    <a:pt x="133" y="2364"/>
                    <a:pt x="140" y="2357"/>
                  </a:cubicBezTo>
                  <a:lnTo>
                    <a:pt x="9552" y="154"/>
                  </a:lnTo>
                  <a:cubicBezTo>
                    <a:pt x="9633" y="148"/>
                    <a:pt x="9608" y="0"/>
                    <a:pt x="9535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913;p36">
              <a:extLst>
                <a:ext uri="{FF2B5EF4-FFF2-40B4-BE49-F238E27FC236}">
                  <a16:creationId xmlns:a16="http://schemas.microsoft.com/office/drawing/2014/main" xmlns="" id="{383696E4-CFDB-496C-8CE0-541FD2A09E6A}"/>
                </a:ext>
              </a:extLst>
            </p:cNvPr>
            <p:cNvSpPr/>
            <p:nvPr/>
          </p:nvSpPr>
          <p:spPr>
            <a:xfrm>
              <a:off x="5959350" y="4230050"/>
              <a:ext cx="90125" cy="89900"/>
            </a:xfrm>
            <a:custGeom>
              <a:avLst/>
              <a:gdLst/>
              <a:ahLst/>
              <a:cxnLst/>
              <a:rect l="l" t="t" r="r" b="b"/>
              <a:pathLst>
                <a:path w="3605" h="3596" extrusionOk="0">
                  <a:moveTo>
                    <a:pt x="1523" y="0"/>
                  </a:moveTo>
                  <a:cubicBezTo>
                    <a:pt x="1222" y="0"/>
                    <a:pt x="893" y="109"/>
                    <a:pt x="594" y="409"/>
                  </a:cubicBezTo>
                  <a:cubicBezTo>
                    <a:pt x="594" y="409"/>
                    <a:pt x="1" y="846"/>
                    <a:pt x="44" y="1788"/>
                  </a:cubicBezTo>
                  <a:cubicBezTo>
                    <a:pt x="249" y="3368"/>
                    <a:pt x="1277" y="3374"/>
                    <a:pt x="1293" y="3374"/>
                  </a:cubicBezTo>
                  <a:cubicBezTo>
                    <a:pt x="1293" y="3374"/>
                    <a:pt x="1293" y="3374"/>
                    <a:pt x="1293" y="3374"/>
                  </a:cubicBezTo>
                  <a:cubicBezTo>
                    <a:pt x="1510" y="3533"/>
                    <a:pt x="1723" y="3595"/>
                    <a:pt x="1919" y="3595"/>
                  </a:cubicBezTo>
                  <a:cubicBezTo>
                    <a:pt x="2583" y="3595"/>
                    <a:pt x="3052" y="2880"/>
                    <a:pt x="2830" y="2784"/>
                  </a:cubicBezTo>
                  <a:lnTo>
                    <a:pt x="2830" y="2784"/>
                  </a:lnTo>
                  <a:cubicBezTo>
                    <a:pt x="3330" y="2676"/>
                    <a:pt x="3604" y="1876"/>
                    <a:pt x="2934" y="1589"/>
                  </a:cubicBezTo>
                  <a:cubicBezTo>
                    <a:pt x="3580" y="1362"/>
                    <a:pt x="3196" y="470"/>
                    <a:pt x="2496" y="442"/>
                  </a:cubicBezTo>
                  <a:lnTo>
                    <a:pt x="2496" y="442"/>
                  </a:lnTo>
                  <a:cubicBezTo>
                    <a:pt x="2344" y="232"/>
                    <a:pt x="1962" y="0"/>
                    <a:pt x="1523" y="0"/>
                  </a:cubicBezTo>
                  <a:close/>
                </a:path>
              </a:pathLst>
            </a:custGeom>
            <a:solidFill>
              <a:srgbClr val="9ED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914;p36">
              <a:extLst>
                <a:ext uri="{FF2B5EF4-FFF2-40B4-BE49-F238E27FC236}">
                  <a16:creationId xmlns:a16="http://schemas.microsoft.com/office/drawing/2014/main" xmlns="" id="{9CE659A0-5B3E-4CB6-836D-88EBBA59EBB2}"/>
                </a:ext>
              </a:extLst>
            </p:cNvPr>
            <p:cNvSpPr/>
            <p:nvPr/>
          </p:nvSpPr>
          <p:spPr>
            <a:xfrm>
              <a:off x="5990575" y="4237675"/>
              <a:ext cx="40575" cy="39750"/>
            </a:xfrm>
            <a:custGeom>
              <a:avLst/>
              <a:gdLst/>
              <a:ahLst/>
              <a:cxnLst/>
              <a:rect l="l" t="t" r="r" b="b"/>
              <a:pathLst>
                <a:path w="1623" h="1590" extrusionOk="0">
                  <a:moveTo>
                    <a:pt x="1206" y="0"/>
                  </a:moveTo>
                  <a:cubicBezTo>
                    <a:pt x="1148" y="0"/>
                    <a:pt x="1083" y="91"/>
                    <a:pt x="1142" y="135"/>
                  </a:cubicBezTo>
                  <a:cubicBezTo>
                    <a:pt x="1286" y="273"/>
                    <a:pt x="1454" y="647"/>
                    <a:pt x="1367" y="959"/>
                  </a:cubicBezTo>
                  <a:cubicBezTo>
                    <a:pt x="1292" y="1203"/>
                    <a:pt x="1074" y="1365"/>
                    <a:pt x="718" y="1440"/>
                  </a:cubicBezTo>
                  <a:cubicBezTo>
                    <a:pt x="474" y="1440"/>
                    <a:pt x="287" y="1246"/>
                    <a:pt x="231" y="1047"/>
                  </a:cubicBezTo>
                  <a:cubicBezTo>
                    <a:pt x="162" y="872"/>
                    <a:pt x="231" y="678"/>
                    <a:pt x="393" y="578"/>
                  </a:cubicBezTo>
                  <a:cubicBezTo>
                    <a:pt x="449" y="528"/>
                    <a:pt x="405" y="443"/>
                    <a:pt x="342" y="443"/>
                  </a:cubicBezTo>
                  <a:cubicBezTo>
                    <a:pt x="334" y="443"/>
                    <a:pt x="326" y="445"/>
                    <a:pt x="318" y="447"/>
                  </a:cubicBezTo>
                  <a:cubicBezTo>
                    <a:pt x="94" y="578"/>
                    <a:pt x="0" y="847"/>
                    <a:pt x="81" y="1090"/>
                  </a:cubicBezTo>
                  <a:cubicBezTo>
                    <a:pt x="156" y="1340"/>
                    <a:pt x="393" y="1590"/>
                    <a:pt x="718" y="1590"/>
                  </a:cubicBezTo>
                  <a:lnTo>
                    <a:pt x="737" y="1590"/>
                  </a:lnTo>
                  <a:cubicBezTo>
                    <a:pt x="1267" y="1483"/>
                    <a:pt x="1454" y="1215"/>
                    <a:pt x="1517" y="1003"/>
                  </a:cubicBezTo>
                  <a:cubicBezTo>
                    <a:pt x="1623" y="628"/>
                    <a:pt x="1429" y="191"/>
                    <a:pt x="1248" y="23"/>
                  </a:cubicBezTo>
                  <a:cubicBezTo>
                    <a:pt x="1236" y="7"/>
                    <a:pt x="1221" y="0"/>
                    <a:pt x="1206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915;p36">
              <a:extLst>
                <a:ext uri="{FF2B5EF4-FFF2-40B4-BE49-F238E27FC236}">
                  <a16:creationId xmlns:a16="http://schemas.microsoft.com/office/drawing/2014/main" xmlns="" id="{8913026C-B9AD-40E3-93A1-44B56CFA3E34}"/>
                </a:ext>
              </a:extLst>
            </p:cNvPr>
            <p:cNvSpPr/>
            <p:nvPr/>
          </p:nvSpPr>
          <p:spPr>
            <a:xfrm>
              <a:off x="6016475" y="4267800"/>
              <a:ext cx="18875" cy="7275"/>
            </a:xfrm>
            <a:custGeom>
              <a:avLst/>
              <a:gdLst/>
              <a:ahLst/>
              <a:cxnLst/>
              <a:rect l="l" t="t" r="r" b="b"/>
              <a:pathLst>
                <a:path w="755" h="291" extrusionOk="0">
                  <a:moveTo>
                    <a:pt x="641" y="1"/>
                  </a:moveTo>
                  <a:cubicBezTo>
                    <a:pt x="634" y="1"/>
                    <a:pt x="626" y="2"/>
                    <a:pt x="618" y="4"/>
                  </a:cubicBezTo>
                  <a:cubicBezTo>
                    <a:pt x="457" y="79"/>
                    <a:pt x="251" y="140"/>
                    <a:pt x="156" y="140"/>
                  </a:cubicBezTo>
                  <a:cubicBezTo>
                    <a:pt x="140" y="140"/>
                    <a:pt x="128" y="138"/>
                    <a:pt x="119" y="135"/>
                  </a:cubicBezTo>
                  <a:cubicBezTo>
                    <a:pt x="107" y="130"/>
                    <a:pt x="95" y="128"/>
                    <a:pt x="84" y="128"/>
                  </a:cubicBezTo>
                  <a:cubicBezTo>
                    <a:pt x="53" y="128"/>
                    <a:pt x="26" y="145"/>
                    <a:pt x="13" y="172"/>
                  </a:cubicBezTo>
                  <a:cubicBezTo>
                    <a:pt x="0" y="210"/>
                    <a:pt x="19" y="260"/>
                    <a:pt x="56" y="272"/>
                  </a:cubicBezTo>
                  <a:cubicBezTo>
                    <a:pt x="88" y="285"/>
                    <a:pt x="119" y="291"/>
                    <a:pt x="156" y="291"/>
                  </a:cubicBezTo>
                  <a:cubicBezTo>
                    <a:pt x="331" y="291"/>
                    <a:pt x="593" y="185"/>
                    <a:pt x="681" y="147"/>
                  </a:cubicBezTo>
                  <a:cubicBezTo>
                    <a:pt x="754" y="108"/>
                    <a:pt x="714" y="1"/>
                    <a:pt x="641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916;p36">
              <a:extLst>
                <a:ext uri="{FF2B5EF4-FFF2-40B4-BE49-F238E27FC236}">
                  <a16:creationId xmlns:a16="http://schemas.microsoft.com/office/drawing/2014/main" xmlns="" id="{93CE0DCA-02B4-43FB-8294-30075A15947C}"/>
                </a:ext>
              </a:extLst>
            </p:cNvPr>
            <p:cNvSpPr/>
            <p:nvPr/>
          </p:nvSpPr>
          <p:spPr>
            <a:xfrm>
              <a:off x="5995725" y="4272525"/>
              <a:ext cx="36375" cy="29700"/>
            </a:xfrm>
            <a:custGeom>
              <a:avLst/>
              <a:gdLst/>
              <a:ahLst/>
              <a:cxnLst/>
              <a:rect l="l" t="t" r="r" b="b"/>
              <a:pathLst>
                <a:path w="1455" h="1188" extrusionOk="0">
                  <a:moveTo>
                    <a:pt x="240" y="1"/>
                  </a:moveTo>
                  <a:cubicBezTo>
                    <a:pt x="209" y="1"/>
                    <a:pt x="182" y="18"/>
                    <a:pt x="169" y="46"/>
                  </a:cubicBezTo>
                  <a:cubicBezTo>
                    <a:pt x="6" y="408"/>
                    <a:pt x="0" y="689"/>
                    <a:pt x="150" y="888"/>
                  </a:cubicBezTo>
                  <a:cubicBezTo>
                    <a:pt x="337" y="1138"/>
                    <a:pt x="724" y="1188"/>
                    <a:pt x="1017" y="1188"/>
                  </a:cubicBezTo>
                  <a:cubicBezTo>
                    <a:pt x="1142" y="1188"/>
                    <a:pt x="1261" y="1176"/>
                    <a:pt x="1386" y="1163"/>
                  </a:cubicBezTo>
                  <a:cubicBezTo>
                    <a:pt x="1423" y="1151"/>
                    <a:pt x="1454" y="1113"/>
                    <a:pt x="1448" y="1069"/>
                  </a:cubicBezTo>
                  <a:cubicBezTo>
                    <a:pt x="1442" y="1035"/>
                    <a:pt x="1405" y="1006"/>
                    <a:pt x="1371" y="1006"/>
                  </a:cubicBezTo>
                  <a:cubicBezTo>
                    <a:pt x="1367" y="1006"/>
                    <a:pt x="1364" y="1006"/>
                    <a:pt x="1361" y="1007"/>
                  </a:cubicBezTo>
                  <a:cubicBezTo>
                    <a:pt x="1287" y="1019"/>
                    <a:pt x="1167" y="1031"/>
                    <a:pt x="1032" y="1031"/>
                  </a:cubicBezTo>
                  <a:cubicBezTo>
                    <a:pt x="758" y="1031"/>
                    <a:pt x="421" y="983"/>
                    <a:pt x="275" y="795"/>
                  </a:cubicBezTo>
                  <a:cubicBezTo>
                    <a:pt x="162" y="645"/>
                    <a:pt x="175" y="414"/>
                    <a:pt x="312" y="108"/>
                  </a:cubicBezTo>
                  <a:cubicBezTo>
                    <a:pt x="331" y="71"/>
                    <a:pt x="312" y="27"/>
                    <a:pt x="275" y="8"/>
                  </a:cubicBezTo>
                  <a:cubicBezTo>
                    <a:pt x="263" y="3"/>
                    <a:pt x="251" y="1"/>
                    <a:pt x="240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917;p36">
              <a:extLst>
                <a:ext uri="{FF2B5EF4-FFF2-40B4-BE49-F238E27FC236}">
                  <a16:creationId xmlns:a16="http://schemas.microsoft.com/office/drawing/2014/main" xmlns="" id="{C1AFA9DC-C9B7-450C-B472-9DD929FF516C}"/>
                </a:ext>
              </a:extLst>
            </p:cNvPr>
            <p:cNvSpPr/>
            <p:nvPr/>
          </p:nvSpPr>
          <p:spPr>
            <a:xfrm>
              <a:off x="5984325" y="4290750"/>
              <a:ext cx="18900" cy="25525"/>
            </a:xfrm>
            <a:custGeom>
              <a:avLst/>
              <a:gdLst/>
              <a:ahLst/>
              <a:cxnLst/>
              <a:rect l="l" t="t" r="r" b="b"/>
              <a:pathLst>
                <a:path w="756" h="1021" extrusionOk="0">
                  <a:moveTo>
                    <a:pt x="479" y="1"/>
                  </a:moveTo>
                  <a:cubicBezTo>
                    <a:pt x="353" y="1"/>
                    <a:pt x="243" y="52"/>
                    <a:pt x="163" y="153"/>
                  </a:cubicBezTo>
                  <a:cubicBezTo>
                    <a:pt x="0" y="365"/>
                    <a:pt x="32" y="727"/>
                    <a:pt x="231" y="990"/>
                  </a:cubicBezTo>
                  <a:cubicBezTo>
                    <a:pt x="244" y="1008"/>
                    <a:pt x="269" y="1021"/>
                    <a:pt x="294" y="1021"/>
                  </a:cubicBezTo>
                  <a:cubicBezTo>
                    <a:pt x="312" y="1021"/>
                    <a:pt x="325" y="1015"/>
                    <a:pt x="337" y="1008"/>
                  </a:cubicBezTo>
                  <a:cubicBezTo>
                    <a:pt x="375" y="977"/>
                    <a:pt x="381" y="933"/>
                    <a:pt x="356" y="896"/>
                  </a:cubicBezTo>
                  <a:cubicBezTo>
                    <a:pt x="175" y="665"/>
                    <a:pt x="181" y="384"/>
                    <a:pt x="287" y="247"/>
                  </a:cubicBezTo>
                  <a:cubicBezTo>
                    <a:pt x="334" y="185"/>
                    <a:pt x="399" y="155"/>
                    <a:pt x="478" y="155"/>
                  </a:cubicBezTo>
                  <a:cubicBezTo>
                    <a:pt x="528" y="155"/>
                    <a:pt x="583" y="167"/>
                    <a:pt x="643" y="191"/>
                  </a:cubicBezTo>
                  <a:cubicBezTo>
                    <a:pt x="653" y="196"/>
                    <a:pt x="664" y="198"/>
                    <a:pt x="674" y="198"/>
                  </a:cubicBezTo>
                  <a:cubicBezTo>
                    <a:pt x="702" y="198"/>
                    <a:pt x="729" y="181"/>
                    <a:pt x="743" y="153"/>
                  </a:cubicBezTo>
                  <a:cubicBezTo>
                    <a:pt x="756" y="109"/>
                    <a:pt x="737" y="66"/>
                    <a:pt x="699" y="47"/>
                  </a:cubicBezTo>
                  <a:cubicBezTo>
                    <a:pt x="622" y="16"/>
                    <a:pt x="548" y="1"/>
                    <a:pt x="47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918;p36">
              <a:extLst>
                <a:ext uri="{FF2B5EF4-FFF2-40B4-BE49-F238E27FC236}">
                  <a16:creationId xmlns:a16="http://schemas.microsoft.com/office/drawing/2014/main" xmlns="" id="{88119E93-B857-4CC5-93E1-160C08D17B69}"/>
                </a:ext>
              </a:extLst>
            </p:cNvPr>
            <p:cNvSpPr/>
            <p:nvPr/>
          </p:nvSpPr>
          <p:spPr>
            <a:xfrm>
              <a:off x="5979950" y="4262075"/>
              <a:ext cx="18450" cy="24875"/>
            </a:xfrm>
            <a:custGeom>
              <a:avLst/>
              <a:gdLst/>
              <a:ahLst/>
              <a:cxnLst/>
              <a:rect l="l" t="t" r="r" b="b"/>
              <a:pathLst>
                <a:path w="738" h="995" extrusionOk="0">
                  <a:moveTo>
                    <a:pt x="576" y="0"/>
                  </a:moveTo>
                  <a:cubicBezTo>
                    <a:pt x="523" y="0"/>
                    <a:pt x="472" y="54"/>
                    <a:pt x="506" y="114"/>
                  </a:cubicBezTo>
                  <a:cubicBezTo>
                    <a:pt x="569" y="233"/>
                    <a:pt x="575" y="370"/>
                    <a:pt x="537" y="495"/>
                  </a:cubicBezTo>
                  <a:cubicBezTo>
                    <a:pt x="475" y="645"/>
                    <a:pt x="325" y="770"/>
                    <a:pt x="82" y="844"/>
                  </a:cubicBezTo>
                  <a:cubicBezTo>
                    <a:pt x="1" y="876"/>
                    <a:pt x="19" y="994"/>
                    <a:pt x="107" y="994"/>
                  </a:cubicBezTo>
                  <a:cubicBezTo>
                    <a:pt x="113" y="994"/>
                    <a:pt x="119" y="994"/>
                    <a:pt x="132" y="988"/>
                  </a:cubicBezTo>
                  <a:cubicBezTo>
                    <a:pt x="419" y="894"/>
                    <a:pt x="606" y="745"/>
                    <a:pt x="681" y="545"/>
                  </a:cubicBezTo>
                  <a:cubicBezTo>
                    <a:pt x="737" y="376"/>
                    <a:pt x="725" y="195"/>
                    <a:pt x="644" y="39"/>
                  </a:cubicBezTo>
                  <a:cubicBezTo>
                    <a:pt x="626" y="12"/>
                    <a:pt x="601" y="0"/>
                    <a:pt x="576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919;p36">
              <a:extLst>
                <a:ext uri="{FF2B5EF4-FFF2-40B4-BE49-F238E27FC236}">
                  <a16:creationId xmlns:a16="http://schemas.microsoft.com/office/drawing/2014/main" xmlns="" id="{D87171BE-567D-4AB6-9813-23E70453B7A3}"/>
                </a:ext>
              </a:extLst>
            </p:cNvPr>
            <p:cNvSpPr/>
            <p:nvPr/>
          </p:nvSpPr>
          <p:spPr>
            <a:xfrm>
              <a:off x="5708750" y="4292225"/>
              <a:ext cx="102700" cy="98375"/>
            </a:xfrm>
            <a:custGeom>
              <a:avLst/>
              <a:gdLst/>
              <a:ahLst/>
              <a:cxnLst/>
              <a:rect l="l" t="t" r="r" b="b"/>
              <a:pathLst>
                <a:path w="4108" h="3935" extrusionOk="0">
                  <a:moveTo>
                    <a:pt x="3852" y="1"/>
                  </a:moveTo>
                  <a:lnTo>
                    <a:pt x="3852" y="1"/>
                  </a:lnTo>
                  <a:cubicBezTo>
                    <a:pt x="2959" y="94"/>
                    <a:pt x="0" y="369"/>
                    <a:pt x="331" y="2566"/>
                  </a:cubicBezTo>
                  <a:cubicBezTo>
                    <a:pt x="362" y="2841"/>
                    <a:pt x="468" y="3109"/>
                    <a:pt x="643" y="3327"/>
                  </a:cubicBezTo>
                  <a:cubicBezTo>
                    <a:pt x="944" y="3701"/>
                    <a:pt x="1614" y="3934"/>
                    <a:pt x="2489" y="3934"/>
                  </a:cubicBezTo>
                  <a:cubicBezTo>
                    <a:pt x="2975" y="3934"/>
                    <a:pt x="3524" y="3862"/>
                    <a:pt x="4107" y="3702"/>
                  </a:cubicBezTo>
                  <a:cubicBezTo>
                    <a:pt x="3702" y="3090"/>
                    <a:pt x="3483" y="2379"/>
                    <a:pt x="3477" y="1648"/>
                  </a:cubicBezTo>
                  <a:cubicBezTo>
                    <a:pt x="3471" y="1080"/>
                    <a:pt x="3602" y="512"/>
                    <a:pt x="3852" y="1"/>
                  </a:cubicBezTo>
                  <a:close/>
                </a:path>
              </a:pathLst>
            </a:custGeom>
            <a:solidFill>
              <a:srgbClr val="E89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920;p36">
              <a:extLst>
                <a:ext uri="{FF2B5EF4-FFF2-40B4-BE49-F238E27FC236}">
                  <a16:creationId xmlns:a16="http://schemas.microsoft.com/office/drawing/2014/main" xmlns="" id="{ECE1B8B5-AB74-47D8-A7CC-BA1DE8145D7D}"/>
                </a:ext>
              </a:extLst>
            </p:cNvPr>
            <p:cNvSpPr/>
            <p:nvPr/>
          </p:nvSpPr>
          <p:spPr>
            <a:xfrm>
              <a:off x="5707175" y="4310750"/>
              <a:ext cx="58025" cy="82300"/>
            </a:xfrm>
            <a:custGeom>
              <a:avLst/>
              <a:gdLst/>
              <a:ahLst/>
              <a:cxnLst/>
              <a:rect l="l" t="t" r="r" b="b"/>
              <a:pathLst>
                <a:path w="2321" h="3292" extrusionOk="0">
                  <a:moveTo>
                    <a:pt x="1115" y="0"/>
                  </a:moveTo>
                  <a:cubicBezTo>
                    <a:pt x="1100" y="0"/>
                    <a:pt x="1084" y="5"/>
                    <a:pt x="1068" y="15"/>
                  </a:cubicBezTo>
                  <a:cubicBezTo>
                    <a:pt x="1025" y="65"/>
                    <a:pt x="1" y="1138"/>
                    <a:pt x="301" y="2093"/>
                  </a:cubicBezTo>
                  <a:cubicBezTo>
                    <a:pt x="482" y="2680"/>
                    <a:pt x="1118" y="3079"/>
                    <a:pt x="2192" y="3285"/>
                  </a:cubicBezTo>
                  <a:lnTo>
                    <a:pt x="2204" y="3285"/>
                  </a:lnTo>
                  <a:lnTo>
                    <a:pt x="2204" y="3292"/>
                  </a:lnTo>
                  <a:cubicBezTo>
                    <a:pt x="2206" y="3292"/>
                    <a:pt x="2208" y="3292"/>
                    <a:pt x="2210" y="3292"/>
                  </a:cubicBezTo>
                  <a:cubicBezTo>
                    <a:pt x="2311" y="3292"/>
                    <a:pt x="2321" y="3142"/>
                    <a:pt x="2223" y="3136"/>
                  </a:cubicBezTo>
                  <a:cubicBezTo>
                    <a:pt x="1212" y="2942"/>
                    <a:pt x="613" y="2574"/>
                    <a:pt x="450" y="2050"/>
                  </a:cubicBezTo>
                  <a:cubicBezTo>
                    <a:pt x="176" y="1182"/>
                    <a:pt x="1174" y="133"/>
                    <a:pt x="1181" y="127"/>
                  </a:cubicBezTo>
                  <a:cubicBezTo>
                    <a:pt x="1225" y="68"/>
                    <a:pt x="1175" y="0"/>
                    <a:pt x="1115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921;p36">
              <a:extLst>
                <a:ext uri="{FF2B5EF4-FFF2-40B4-BE49-F238E27FC236}">
                  <a16:creationId xmlns:a16="http://schemas.microsoft.com/office/drawing/2014/main" xmlns="" id="{042F45D4-372C-4CDA-BC34-2AB765CEA7E6}"/>
                </a:ext>
              </a:extLst>
            </p:cNvPr>
            <p:cNvSpPr/>
            <p:nvPr/>
          </p:nvSpPr>
          <p:spPr>
            <a:xfrm>
              <a:off x="5546625" y="4402525"/>
              <a:ext cx="212400" cy="74325"/>
            </a:xfrm>
            <a:custGeom>
              <a:avLst/>
              <a:gdLst/>
              <a:ahLst/>
              <a:cxnLst/>
              <a:rect l="l" t="t" r="r" b="b"/>
              <a:pathLst>
                <a:path w="8496" h="2973" extrusionOk="0">
                  <a:moveTo>
                    <a:pt x="89" y="1"/>
                  </a:moveTo>
                  <a:cubicBezTo>
                    <a:pt x="50" y="1"/>
                    <a:pt x="18" y="30"/>
                    <a:pt x="6" y="64"/>
                  </a:cubicBezTo>
                  <a:cubicBezTo>
                    <a:pt x="0" y="108"/>
                    <a:pt x="25" y="145"/>
                    <a:pt x="69" y="158"/>
                  </a:cubicBezTo>
                  <a:cubicBezTo>
                    <a:pt x="618" y="257"/>
                    <a:pt x="3283" y="1256"/>
                    <a:pt x="4432" y="2373"/>
                  </a:cubicBezTo>
                  <a:cubicBezTo>
                    <a:pt x="4906" y="2829"/>
                    <a:pt x="5649" y="2973"/>
                    <a:pt x="6367" y="2973"/>
                  </a:cubicBezTo>
                  <a:cubicBezTo>
                    <a:pt x="7066" y="2960"/>
                    <a:pt x="7759" y="2854"/>
                    <a:pt x="8427" y="2667"/>
                  </a:cubicBezTo>
                  <a:cubicBezTo>
                    <a:pt x="8470" y="2654"/>
                    <a:pt x="8495" y="2617"/>
                    <a:pt x="8483" y="2573"/>
                  </a:cubicBezTo>
                  <a:cubicBezTo>
                    <a:pt x="8473" y="2538"/>
                    <a:pt x="8443" y="2519"/>
                    <a:pt x="8409" y="2519"/>
                  </a:cubicBezTo>
                  <a:cubicBezTo>
                    <a:pt x="8401" y="2519"/>
                    <a:pt x="8392" y="2521"/>
                    <a:pt x="8383" y="2523"/>
                  </a:cubicBezTo>
                  <a:cubicBezTo>
                    <a:pt x="8368" y="2527"/>
                    <a:pt x="7383" y="2811"/>
                    <a:pt x="6360" y="2811"/>
                  </a:cubicBezTo>
                  <a:cubicBezTo>
                    <a:pt x="5676" y="2811"/>
                    <a:pt x="4976" y="2684"/>
                    <a:pt x="4538" y="2261"/>
                  </a:cubicBezTo>
                  <a:cubicBezTo>
                    <a:pt x="3377" y="1125"/>
                    <a:pt x="655" y="101"/>
                    <a:pt x="100" y="1"/>
                  </a:cubicBezTo>
                  <a:cubicBezTo>
                    <a:pt x="96" y="1"/>
                    <a:pt x="92" y="1"/>
                    <a:pt x="8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922;p36">
              <a:extLst>
                <a:ext uri="{FF2B5EF4-FFF2-40B4-BE49-F238E27FC236}">
                  <a16:creationId xmlns:a16="http://schemas.microsoft.com/office/drawing/2014/main" xmlns="" id="{C43D6C89-188C-4568-9C63-408D53C02E0C}"/>
                </a:ext>
              </a:extLst>
            </p:cNvPr>
            <p:cNvSpPr/>
            <p:nvPr/>
          </p:nvSpPr>
          <p:spPr>
            <a:xfrm>
              <a:off x="5761800" y="4292825"/>
              <a:ext cx="41525" cy="96325"/>
            </a:xfrm>
            <a:custGeom>
              <a:avLst/>
              <a:gdLst/>
              <a:ahLst/>
              <a:cxnLst/>
              <a:rect l="l" t="t" r="r" b="b"/>
              <a:pathLst>
                <a:path w="1661" h="3853" extrusionOk="0">
                  <a:moveTo>
                    <a:pt x="979" y="1"/>
                  </a:moveTo>
                  <a:cubicBezTo>
                    <a:pt x="957" y="1"/>
                    <a:pt x="935" y="10"/>
                    <a:pt x="918" y="33"/>
                  </a:cubicBezTo>
                  <a:cubicBezTo>
                    <a:pt x="1" y="1606"/>
                    <a:pt x="1449" y="3728"/>
                    <a:pt x="1511" y="3821"/>
                  </a:cubicBezTo>
                  <a:cubicBezTo>
                    <a:pt x="1524" y="3840"/>
                    <a:pt x="1549" y="3853"/>
                    <a:pt x="1573" y="3853"/>
                  </a:cubicBezTo>
                  <a:cubicBezTo>
                    <a:pt x="1592" y="3853"/>
                    <a:pt x="1605" y="3846"/>
                    <a:pt x="1617" y="3840"/>
                  </a:cubicBezTo>
                  <a:cubicBezTo>
                    <a:pt x="1655" y="3815"/>
                    <a:pt x="1661" y="3765"/>
                    <a:pt x="1636" y="3734"/>
                  </a:cubicBezTo>
                  <a:cubicBezTo>
                    <a:pt x="1623" y="3709"/>
                    <a:pt x="182" y="1599"/>
                    <a:pt x="1049" y="108"/>
                  </a:cubicBezTo>
                  <a:cubicBezTo>
                    <a:pt x="1075" y="51"/>
                    <a:pt x="1029" y="1"/>
                    <a:pt x="979" y="1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923;p36">
              <a:extLst>
                <a:ext uri="{FF2B5EF4-FFF2-40B4-BE49-F238E27FC236}">
                  <a16:creationId xmlns:a16="http://schemas.microsoft.com/office/drawing/2014/main" xmlns="" id="{D68447EC-9CFB-406A-B4C7-29FE963E7FD6}"/>
                </a:ext>
              </a:extLst>
            </p:cNvPr>
            <p:cNvSpPr/>
            <p:nvPr/>
          </p:nvSpPr>
          <p:spPr>
            <a:xfrm>
              <a:off x="5567675" y="4277875"/>
              <a:ext cx="25925" cy="84750"/>
            </a:xfrm>
            <a:custGeom>
              <a:avLst/>
              <a:gdLst/>
              <a:ahLst/>
              <a:cxnLst/>
              <a:rect l="l" t="t" r="r" b="b"/>
              <a:pathLst>
                <a:path w="1037" h="3390" extrusionOk="0">
                  <a:moveTo>
                    <a:pt x="962" y="0"/>
                  </a:moveTo>
                  <a:cubicBezTo>
                    <a:pt x="918" y="0"/>
                    <a:pt x="881" y="38"/>
                    <a:pt x="881" y="81"/>
                  </a:cubicBezTo>
                  <a:cubicBezTo>
                    <a:pt x="881" y="94"/>
                    <a:pt x="843" y="1561"/>
                    <a:pt x="19" y="3277"/>
                  </a:cubicBezTo>
                  <a:cubicBezTo>
                    <a:pt x="1" y="3315"/>
                    <a:pt x="13" y="3365"/>
                    <a:pt x="51" y="3383"/>
                  </a:cubicBezTo>
                  <a:cubicBezTo>
                    <a:pt x="63" y="3390"/>
                    <a:pt x="76" y="3390"/>
                    <a:pt x="88" y="3390"/>
                  </a:cubicBezTo>
                  <a:cubicBezTo>
                    <a:pt x="119" y="3390"/>
                    <a:pt x="144" y="3371"/>
                    <a:pt x="157" y="3346"/>
                  </a:cubicBezTo>
                  <a:cubicBezTo>
                    <a:pt x="999" y="1598"/>
                    <a:pt x="1037" y="94"/>
                    <a:pt x="1037" y="81"/>
                  </a:cubicBezTo>
                  <a:cubicBezTo>
                    <a:pt x="1037" y="38"/>
                    <a:pt x="1006" y="0"/>
                    <a:pt x="962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4544987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" name="Subtitle 6">
            <a:extLst>
              <a:ext uri="{FF2B5EF4-FFF2-40B4-BE49-F238E27FC236}">
                <a16:creationId xmlns:a16="http://schemas.microsoft.com/office/drawing/2014/main" xmlns="" id="{A577575E-FEE6-4B88-BEA5-CAAF3F215071}"/>
              </a:ext>
            </a:extLst>
          </p:cNvPr>
          <p:cNvSpPr txBox="1">
            <a:spLocks/>
          </p:cNvSpPr>
          <p:nvPr/>
        </p:nvSpPr>
        <p:spPr>
          <a:xfrm flipH="1">
            <a:off x="1079314" y="2092809"/>
            <a:ext cx="4178485" cy="268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Išverdame kiaušinius. </a:t>
            </a:r>
          </a:p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Kelis kiaušinius supjaustome, sumaišome su tarkuotu fermentiniu sūriu, česnaku ir majonezu (kaip </a:t>
            </a:r>
            <a:r>
              <a:rPr lang="lt-LT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pikantiškoms </a:t>
            </a: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salotoms). </a:t>
            </a:r>
          </a:p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Į krepšelį įdedame to mišinio (lizdelis), patupdome po kiaušinį, iš virtos morkos padarome skiauterę ir snapą, o iš gvazdikėlių arba </a:t>
            </a:r>
            <a:r>
              <a:rPr lang="lt-LT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pipirų - akytes. </a:t>
            </a:r>
            <a:endParaRPr lang="lt-LT" sz="12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xmlns="" id="{E7D4630B-5B6D-4338-875F-BF7E9D9BE842}"/>
              </a:ext>
            </a:extLst>
          </p:cNvPr>
          <p:cNvSpPr txBox="1">
            <a:spLocks/>
          </p:cNvSpPr>
          <p:nvPr/>
        </p:nvSpPr>
        <p:spPr>
          <a:xfrm flipH="1">
            <a:off x="1031713" y="1285321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Eiga:</a:t>
            </a:r>
            <a:endParaRPr lang="lt-LT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45ECB9D-8CE7-41F8-9FE4-937EEBB38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291" y="1425830"/>
            <a:ext cx="3009739" cy="32661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2EC976A-D6A8-43DA-BF1E-78816FC84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123" y="-60789"/>
            <a:ext cx="4809754" cy="17465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160B6B7-26B3-466B-9767-F0559FD94194}"/>
              </a:ext>
            </a:extLst>
          </p:cNvPr>
          <p:cNvSpPr txBox="1"/>
          <p:nvPr/>
        </p:nvSpPr>
        <p:spPr>
          <a:xfrm>
            <a:off x="7245247" y="4825995"/>
            <a:ext cx="1552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„Delfiniukai“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040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/>
          <p:nvPr/>
        </p:nvSpPr>
        <p:spPr>
          <a:xfrm>
            <a:off x="520359" y="365033"/>
            <a:ext cx="242525" cy="391441"/>
          </a:xfrm>
          <a:custGeom>
            <a:avLst/>
            <a:gdLst/>
            <a:ahLst/>
            <a:cxnLst/>
            <a:rect l="l" t="t" r="r" b="b"/>
            <a:pathLst>
              <a:path w="7687" h="12407" extrusionOk="0">
                <a:moveTo>
                  <a:pt x="1628" y="0"/>
                </a:moveTo>
                <a:cubicBezTo>
                  <a:pt x="1" y="0"/>
                  <a:pt x="860" y="12135"/>
                  <a:pt x="2994" y="12402"/>
                </a:cubicBezTo>
                <a:cubicBezTo>
                  <a:pt x="3018" y="12405"/>
                  <a:pt x="3042" y="12406"/>
                  <a:pt x="3066" y="12406"/>
                </a:cubicBezTo>
                <a:cubicBezTo>
                  <a:pt x="5188" y="12406"/>
                  <a:pt x="7686" y="968"/>
                  <a:pt x="5746" y="337"/>
                </a:cubicBezTo>
                <a:cubicBezTo>
                  <a:pt x="5639" y="302"/>
                  <a:pt x="5537" y="286"/>
                  <a:pt x="5439" y="286"/>
                </a:cubicBezTo>
                <a:cubicBezTo>
                  <a:pt x="3768" y="286"/>
                  <a:pt x="3540" y="5098"/>
                  <a:pt x="3540" y="5098"/>
                </a:cubicBezTo>
                <a:cubicBezTo>
                  <a:pt x="3540" y="5098"/>
                  <a:pt x="3261" y="35"/>
                  <a:pt x="1635" y="0"/>
                </a:cubicBezTo>
                <a:cubicBezTo>
                  <a:pt x="1633" y="0"/>
                  <a:pt x="1631" y="0"/>
                  <a:pt x="16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6" name="Google Shape;696;p33"/>
          <p:cNvSpPr/>
          <p:nvPr/>
        </p:nvSpPr>
        <p:spPr>
          <a:xfrm>
            <a:off x="287800" y="411349"/>
            <a:ext cx="137116" cy="130649"/>
          </a:xfrm>
          <a:custGeom>
            <a:avLst/>
            <a:gdLst/>
            <a:ahLst/>
            <a:cxnLst/>
            <a:rect l="l" t="t" r="r" b="b"/>
            <a:pathLst>
              <a:path w="4346" h="4141" extrusionOk="0">
                <a:moveTo>
                  <a:pt x="2067" y="1"/>
                </a:moveTo>
                <a:cubicBezTo>
                  <a:pt x="969" y="1"/>
                  <a:pt x="0" y="941"/>
                  <a:pt x="112" y="2155"/>
                </a:cubicBezTo>
                <a:lnTo>
                  <a:pt x="228" y="2654"/>
                </a:lnTo>
                <a:cubicBezTo>
                  <a:pt x="344" y="2968"/>
                  <a:pt x="541" y="3247"/>
                  <a:pt x="808" y="3467"/>
                </a:cubicBezTo>
                <a:lnTo>
                  <a:pt x="1006" y="3676"/>
                </a:lnTo>
                <a:lnTo>
                  <a:pt x="1447" y="3955"/>
                </a:lnTo>
                <a:cubicBezTo>
                  <a:pt x="1721" y="4082"/>
                  <a:pt x="2002" y="4141"/>
                  <a:pt x="2275" y="4141"/>
                </a:cubicBezTo>
                <a:cubicBezTo>
                  <a:pt x="3371" y="4141"/>
                  <a:pt x="4345" y="3201"/>
                  <a:pt x="4234" y="1993"/>
                </a:cubicBezTo>
                <a:cubicBezTo>
                  <a:pt x="4199" y="1830"/>
                  <a:pt x="4164" y="1656"/>
                  <a:pt x="4129" y="1493"/>
                </a:cubicBezTo>
                <a:cubicBezTo>
                  <a:pt x="4002" y="1180"/>
                  <a:pt x="3804" y="889"/>
                  <a:pt x="3549" y="669"/>
                </a:cubicBezTo>
                <a:lnTo>
                  <a:pt x="3340" y="471"/>
                </a:lnTo>
                <a:lnTo>
                  <a:pt x="2910" y="193"/>
                </a:lnTo>
                <a:cubicBezTo>
                  <a:pt x="2631" y="61"/>
                  <a:pt x="2345" y="1"/>
                  <a:pt x="20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33"/>
          <p:cNvSpPr/>
          <p:nvPr/>
        </p:nvSpPr>
        <p:spPr>
          <a:xfrm>
            <a:off x="8502030" y="4692005"/>
            <a:ext cx="155331" cy="147803"/>
          </a:xfrm>
          <a:custGeom>
            <a:avLst/>
            <a:gdLst/>
            <a:ahLst/>
            <a:cxnLst/>
            <a:rect l="l" t="t" r="r" b="b"/>
            <a:pathLst>
              <a:path w="4478" h="4261" extrusionOk="0">
                <a:moveTo>
                  <a:pt x="2180" y="1"/>
                </a:moveTo>
                <a:cubicBezTo>
                  <a:pt x="1024" y="1"/>
                  <a:pt x="1" y="989"/>
                  <a:pt x="130" y="2258"/>
                </a:cubicBezTo>
                <a:lnTo>
                  <a:pt x="247" y="2781"/>
                </a:lnTo>
                <a:cubicBezTo>
                  <a:pt x="374" y="3117"/>
                  <a:pt x="583" y="3408"/>
                  <a:pt x="850" y="3640"/>
                </a:cubicBezTo>
                <a:lnTo>
                  <a:pt x="978" y="3768"/>
                </a:lnTo>
                <a:lnTo>
                  <a:pt x="1431" y="4058"/>
                </a:lnTo>
                <a:cubicBezTo>
                  <a:pt x="1722" y="4197"/>
                  <a:pt x="2021" y="4260"/>
                  <a:pt x="2312" y="4260"/>
                </a:cubicBezTo>
                <a:cubicBezTo>
                  <a:pt x="3460" y="4260"/>
                  <a:pt x="4478" y="3272"/>
                  <a:pt x="4357" y="2003"/>
                </a:cubicBezTo>
                <a:lnTo>
                  <a:pt x="4241" y="1480"/>
                </a:lnTo>
                <a:cubicBezTo>
                  <a:pt x="4113" y="1143"/>
                  <a:pt x="3904" y="853"/>
                  <a:pt x="3637" y="621"/>
                </a:cubicBezTo>
                <a:cubicBezTo>
                  <a:pt x="3602" y="586"/>
                  <a:pt x="3556" y="540"/>
                  <a:pt x="3510" y="493"/>
                </a:cubicBezTo>
                <a:lnTo>
                  <a:pt x="3068" y="203"/>
                </a:lnTo>
                <a:cubicBezTo>
                  <a:pt x="2775" y="64"/>
                  <a:pt x="2473" y="1"/>
                  <a:pt x="21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8" name="Google Shape;698;p33"/>
          <p:cNvSpPr/>
          <p:nvPr/>
        </p:nvSpPr>
        <p:spPr>
          <a:xfrm>
            <a:off x="823780" y="642772"/>
            <a:ext cx="71618" cy="68085"/>
          </a:xfrm>
          <a:custGeom>
            <a:avLst/>
            <a:gdLst/>
            <a:ahLst/>
            <a:cxnLst/>
            <a:rect l="l" t="t" r="r" b="b"/>
            <a:pathLst>
              <a:path w="2270" h="2158" extrusionOk="0">
                <a:moveTo>
                  <a:pt x="1102" y="0"/>
                </a:moveTo>
                <a:cubicBezTo>
                  <a:pt x="519" y="0"/>
                  <a:pt x="1" y="501"/>
                  <a:pt x="65" y="1149"/>
                </a:cubicBezTo>
                <a:lnTo>
                  <a:pt x="124" y="1416"/>
                </a:lnTo>
                <a:cubicBezTo>
                  <a:pt x="182" y="1578"/>
                  <a:pt x="286" y="1729"/>
                  <a:pt x="425" y="1845"/>
                </a:cubicBezTo>
                <a:lnTo>
                  <a:pt x="483" y="1915"/>
                </a:lnTo>
                <a:lnTo>
                  <a:pt x="716" y="2054"/>
                </a:lnTo>
                <a:cubicBezTo>
                  <a:pt x="864" y="2125"/>
                  <a:pt x="1017" y="2157"/>
                  <a:pt x="1166" y="2157"/>
                </a:cubicBezTo>
                <a:cubicBezTo>
                  <a:pt x="1749" y="2157"/>
                  <a:pt x="2269" y="1657"/>
                  <a:pt x="2214" y="1009"/>
                </a:cubicBezTo>
                <a:lnTo>
                  <a:pt x="2156" y="742"/>
                </a:lnTo>
                <a:cubicBezTo>
                  <a:pt x="2086" y="580"/>
                  <a:pt x="1981" y="429"/>
                  <a:pt x="1842" y="313"/>
                </a:cubicBezTo>
                <a:lnTo>
                  <a:pt x="1784" y="243"/>
                </a:lnTo>
                <a:lnTo>
                  <a:pt x="1552" y="104"/>
                </a:lnTo>
                <a:cubicBezTo>
                  <a:pt x="1403" y="33"/>
                  <a:pt x="1251" y="0"/>
                  <a:pt x="11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9" name="Google Shape;699;p33"/>
          <p:cNvSpPr/>
          <p:nvPr/>
        </p:nvSpPr>
        <p:spPr>
          <a:xfrm>
            <a:off x="8760275" y="4802447"/>
            <a:ext cx="77631" cy="74960"/>
          </a:xfrm>
          <a:custGeom>
            <a:avLst/>
            <a:gdLst/>
            <a:ahLst/>
            <a:cxnLst/>
            <a:rect l="l" t="t" r="r" b="b"/>
            <a:pathLst>
              <a:path w="2238" h="2161" extrusionOk="0">
                <a:moveTo>
                  <a:pt x="1035" y="1"/>
                </a:moveTo>
                <a:cubicBezTo>
                  <a:pt x="1011" y="1"/>
                  <a:pt x="988" y="2"/>
                  <a:pt x="965" y="3"/>
                </a:cubicBezTo>
                <a:cubicBezTo>
                  <a:pt x="698" y="38"/>
                  <a:pt x="442" y="166"/>
                  <a:pt x="268" y="375"/>
                </a:cubicBezTo>
                <a:cubicBezTo>
                  <a:pt x="82" y="584"/>
                  <a:pt x="1" y="862"/>
                  <a:pt x="24" y="1141"/>
                </a:cubicBezTo>
                <a:lnTo>
                  <a:pt x="82" y="1408"/>
                </a:lnTo>
                <a:cubicBezTo>
                  <a:pt x="140" y="1582"/>
                  <a:pt x="256" y="1733"/>
                  <a:pt x="384" y="1849"/>
                </a:cubicBezTo>
                <a:lnTo>
                  <a:pt x="454" y="1907"/>
                </a:lnTo>
                <a:lnTo>
                  <a:pt x="674" y="2058"/>
                </a:lnTo>
                <a:cubicBezTo>
                  <a:pt x="824" y="2128"/>
                  <a:pt x="977" y="2160"/>
                  <a:pt x="1125" y="2160"/>
                </a:cubicBezTo>
                <a:cubicBezTo>
                  <a:pt x="1716" y="2160"/>
                  <a:pt x="2237" y="1654"/>
                  <a:pt x="2172" y="1013"/>
                </a:cubicBezTo>
                <a:lnTo>
                  <a:pt x="2184" y="1002"/>
                </a:lnTo>
                <a:lnTo>
                  <a:pt x="2114" y="746"/>
                </a:lnTo>
                <a:cubicBezTo>
                  <a:pt x="2056" y="572"/>
                  <a:pt x="1940" y="433"/>
                  <a:pt x="1812" y="317"/>
                </a:cubicBezTo>
                <a:lnTo>
                  <a:pt x="1743" y="247"/>
                </a:lnTo>
                <a:lnTo>
                  <a:pt x="1522" y="108"/>
                </a:lnTo>
                <a:cubicBezTo>
                  <a:pt x="1370" y="37"/>
                  <a:pt x="1200" y="1"/>
                  <a:pt x="10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p33"/>
          <p:cNvSpPr/>
          <p:nvPr/>
        </p:nvSpPr>
        <p:spPr>
          <a:xfrm>
            <a:off x="720389" y="223686"/>
            <a:ext cx="71682" cy="68369"/>
          </a:xfrm>
          <a:custGeom>
            <a:avLst/>
            <a:gdLst/>
            <a:ahLst/>
            <a:cxnLst/>
            <a:rect l="l" t="t" r="r" b="b"/>
            <a:pathLst>
              <a:path w="2272" h="2167" extrusionOk="0">
                <a:moveTo>
                  <a:pt x="1109" y="0"/>
                </a:moveTo>
                <a:cubicBezTo>
                  <a:pt x="523" y="0"/>
                  <a:pt x="1" y="507"/>
                  <a:pt x="56" y="1147"/>
                </a:cubicBezTo>
                <a:lnTo>
                  <a:pt x="126" y="1415"/>
                </a:lnTo>
                <a:cubicBezTo>
                  <a:pt x="184" y="1589"/>
                  <a:pt x="289" y="1740"/>
                  <a:pt x="428" y="1856"/>
                </a:cubicBezTo>
                <a:lnTo>
                  <a:pt x="486" y="1914"/>
                </a:lnTo>
                <a:lnTo>
                  <a:pt x="718" y="2065"/>
                </a:lnTo>
                <a:cubicBezTo>
                  <a:pt x="865" y="2135"/>
                  <a:pt x="1016" y="2167"/>
                  <a:pt x="1163" y="2167"/>
                </a:cubicBezTo>
                <a:cubicBezTo>
                  <a:pt x="1749" y="2167"/>
                  <a:pt x="2272" y="1660"/>
                  <a:pt x="2216" y="1020"/>
                </a:cubicBezTo>
                <a:lnTo>
                  <a:pt x="2146" y="753"/>
                </a:lnTo>
                <a:cubicBezTo>
                  <a:pt x="2088" y="579"/>
                  <a:pt x="1984" y="428"/>
                  <a:pt x="1845" y="311"/>
                </a:cubicBezTo>
                <a:lnTo>
                  <a:pt x="1786" y="253"/>
                </a:lnTo>
                <a:lnTo>
                  <a:pt x="1554" y="102"/>
                </a:lnTo>
                <a:cubicBezTo>
                  <a:pt x="1407" y="32"/>
                  <a:pt x="1256" y="0"/>
                  <a:pt x="11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1" name="Google Shape;701;p33"/>
          <p:cNvSpPr/>
          <p:nvPr/>
        </p:nvSpPr>
        <p:spPr>
          <a:xfrm>
            <a:off x="350649" y="189454"/>
            <a:ext cx="71682" cy="68211"/>
          </a:xfrm>
          <a:custGeom>
            <a:avLst/>
            <a:gdLst/>
            <a:ahLst/>
            <a:cxnLst/>
            <a:rect l="l" t="t" r="r" b="b"/>
            <a:pathLst>
              <a:path w="2272" h="2162" extrusionOk="0">
                <a:moveTo>
                  <a:pt x="1070" y="1"/>
                </a:moveTo>
                <a:cubicBezTo>
                  <a:pt x="1046" y="1"/>
                  <a:pt x="1023" y="2"/>
                  <a:pt x="999" y="3"/>
                </a:cubicBezTo>
                <a:cubicBezTo>
                  <a:pt x="430" y="61"/>
                  <a:pt x="1" y="572"/>
                  <a:pt x="59" y="1153"/>
                </a:cubicBezTo>
                <a:lnTo>
                  <a:pt x="117" y="1420"/>
                </a:lnTo>
                <a:cubicBezTo>
                  <a:pt x="187" y="1582"/>
                  <a:pt x="291" y="1733"/>
                  <a:pt x="419" y="1849"/>
                </a:cubicBezTo>
                <a:cubicBezTo>
                  <a:pt x="442" y="1873"/>
                  <a:pt x="465" y="1896"/>
                  <a:pt x="488" y="1919"/>
                </a:cubicBezTo>
                <a:lnTo>
                  <a:pt x="709" y="2058"/>
                </a:lnTo>
                <a:cubicBezTo>
                  <a:pt x="860" y="2129"/>
                  <a:pt x="1015" y="2161"/>
                  <a:pt x="1165" y="2161"/>
                </a:cubicBezTo>
                <a:cubicBezTo>
                  <a:pt x="1754" y="2161"/>
                  <a:pt x="2272" y="1661"/>
                  <a:pt x="2207" y="1013"/>
                </a:cubicBezTo>
                <a:lnTo>
                  <a:pt x="2149" y="746"/>
                </a:lnTo>
                <a:cubicBezTo>
                  <a:pt x="2091" y="584"/>
                  <a:pt x="1986" y="433"/>
                  <a:pt x="1847" y="317"/>
                </a:cubicBezTo>
                <a:lnTo>
                  <a:pt x="1777" y="247"/>
                </a:lnTo>
                <a:lnTo>
                  <a:pt x="1557" y="108"/>
                </a:lnTo>
                <a:cubicBezTo>
                  <a:pt x="1404" y="36"/>
                  <a:pt x="1234" y="1"/>
                  <a:pt x="10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2" name="Google Shape;702;p33"/>
          <p:cNvSpPr/>
          <p:nvPr/>
        </p:nvSpPr>
        <p:spPr>
          <a:xfrm>
            <a:off x="378508" y="642867"/>
            <a:ext cx="71303" cy="67990"/>
          </a:xfrm>
          <a:custGeom>
            <a:avLst/>
            <a:gdLst/>
            <a:ahLst/>
            <a:cxnLst/>
            <a:rect l="l" t="t" r="r" b="b"/>
            <a:pathLst>
              <a:path w="2260" h="2155" extrusionOk="0">
                <a:moveTo>
                  <a:pt x="1113" y="1"/>
                </a:moveTo>
                <a:cubicBezTo>
                  <a:pt x="1075" y="1"/>
                  <a:pt x="1037" y="3"/>
                  <a:pt x="999" y="8"/>
                </a:cubicBezTo>
                <a:cubicBezTo>
                  <a:pt x="418" y="54"/>
                  <a:pt x="0" y="565"/>
                  <a:pt x="47" y="1146"/>
                </a:cubicBezTo>
                <a:lnTo>
                  <a:pt x="105" y="1413"/>
                </a:lnTo>
                <a:cubicBezTo>
                  <a:pt x="174" y="1575"/>
                  <a:pt x="279" y="1726"/>
                  <a:pt x="418" y="1842"/>
                </a:cubicBezTo>
                <a:lnTo>
                  <a:pt x="476" y="1912"/>
                </a:lnTo>
                <a:lnTo>
                  <a:pt x="709" y="2051"/>
                </a:lnTo>
                <a:cubicBezTo>
                  <a:pt x="857" y="2122"/>
                  <a:pt x="1010" y="2154"/>
                  <a:pt x="1158" y="2154"/>
                </a:cubicBezTo>
                <a:cubicBezTo>
                  <a:pt x="1742" y="2154"/>
                  <a:pt x="2260" y="1654"/>
                  <a:pt x="2195" y="1006"/>
                </a:cubicBezTo>
                <a:lnTo>
                  <a:pt x="2207" y="1006"/>
                </a:lnTo>
                <a:lnTo>
                  <a:pt x="2137" y="739"/>
                </a:lnTo>
                <a:cubicBezTo>
                  <a:pt x="2079" y="577"/>
                  <a:pt x="1974" y="426"/>
                  <a:pt x="1835" y="310"/>
                </a:cubicBezTo>
                <a:lnTo>
                  <a:pt x="1765" y="240"/>
                </a:lnTo>
                <a:lnTo>
                  <a:pt x="1545" y="101"/>
                </a:lnTo>
                <a:cubicBezTo>
                  <a:pt x="1406" y="36"/>
                  <a:pt x="1260" y="1"/>
                  <a:pt x="11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361FB76B-2B3C-4A22-B9AF-7B36503D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95297" y="1592309"/>
            <a:ext cx="3321391" cy="1193715"/>
          </a:xfrm>
        </p:spPr>
        <p:txBody>
          <a:bodyPr/>
          <a:lstStyle/>
          <a:p>
            <a:pPr marL="4000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Kietai virti kiaušiniai</a:t>
            </a:r>
          </a:p>
          <a:p>
            <a:pPr marL="4000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Majonezas</a:t>
            </a:r>
          </a:p>
          <a:p>
            <a:pPr marL="4000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virta morka</a:t>
            </a:r>
          </a:p>
          <a:p>
            <a:pPr marL="4000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Juodieji  pipirų žirneliai</a:t>
            </a:r>
          </a:p>
          <a:p>
            <a:pPr marL="4000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Petražolės  ar kiti </a:t>
            </a:r>
            <a:r>
              <a:rPr lang="lt-LT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žalumynai</a:t>
            </a:r>
            <a:endParaRPr lang="lt-LT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xmlns="" id="{0ADE1609-FA68-4640-976C-07598FF2F0E7}"/>
              </a:ext>
            </a:extLst>
          </p:cNvPr>
          <p:cNvSpPr txBox="1">
            <a:spLocks/>
          </p:cNvSpPr>
          <p:nvPr/>
        </p:nvSpPr>
        <p:spPr>
          <a:xfrm flipH="1">
            <a:off x="895300" y="963548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lt-LT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Ingredientai: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xmlns="" id="{1F88ACD3-5629-4185-87AB-461F71F1CE1C}"/>
              </a:ext>
            </a:extLst>
          </p:cNvPr>
          <p:cNvSpPr txBox="1">
            <a:spLocks/>
          </p:cNvSpPr>
          <p:nvPr/>
        </p:nvSpPr>
        <p:spPr>
          <a:xfrm flipH="1">
            <a:off x="895300" y="2808346"/>
            <a:ext cx="2378367" cy="57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>
              <a:lnSpc>
                <a:spcPct val="115000"/>
              </a:lnSpc>
              <a:spcAft>
                <a:spcPts val="1000"/>
              </a:spcAft>
              <a:buFont typeface="Athiti Medium"/>
              <a:buNone/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Eiga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t-L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1A95E13-7736-404F-ADF9-DE43090FC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645" y="5368"/>
            <a:ext cx="2584709" cy="7193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A243AC1-3C87-4090-843F-154AC02D8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87370">
            <a:off x="5898021" y="690602"/>
            <a:ext cx="2446827" cy="3286782"/>
          </a:xfrm>
          <a:prstGeom prst="rect">
            <a:avLst/>
          </a:prstGeom>
        </p:spPr>
      </p:pic>
      <p:sp>
        <p:nvSpPr>
          <p:cNvPr id="18" name="Subtitle 6">
            <a:extLst>
              <a:ext uri="{FF2B5EF4-FFF2-40B4-BE49-F238E27FC236}">
                <a16:creationId xmlns:a16="http://schemas.microsoft.com/office/drawing/2014/main" xmlns="" id="{1E7490CC-EB82-424A-84B8-37E1B33A8AE6}"/>
              </a:ext>
            </a:extLst>
          </p:cNvPr>
          <p:cNvSpPr txBox="1">
            <a:spLocks/>
          </p:cNvSpPr>
          <p:nvPr/>
        </p:nvSpPr>
        <p:spPr>
          <a:xfrm flipH="1">
            <a:off x="895297" y="3402350"/>
            <a:ext cx="7641706" cy="219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thiti Medium"/>
              <a:buAutoNum type="arabicPeriod"/>
              <a:defRPr sz="13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Athiti Medium"/>
                <a:ea typeface="Athiti Medium"/>
                <a:cs typeface="Athiti Medium"/>
                <a:sym typeface="Athiti Medium"/>
              </a:defRPr>
            </a:lvl9pPr>
          </a:lstStyle>
          <a:p>
            <a:pPr marL="114300" indent="0" algn="just">
              <a:lnSpc>
                <a:spcPct val="115000"/>
              </a:lnSpc>
              <a:buNone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Kiaušinius nulupkite, nupjaukite baltymų kepurėles, atsargiai išimkite trynius,</a:t>
            </a:r>
          </a:p>
          <a:p>
            <a:pPr marL="114300" indent="0" algn="just">
              <a:lnSpc>
                <a:spcPct val="115000"/>
              </a:lnSpc>
              <a:buNone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kad nesubyrėtų baltymai.</a:t>
            </a:r>
            <a:r>
              <a:rPr lang="lt-LT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Trynius dubenėlyje sutrinkite </a:t>
            </a:r>
            <a:r>
              <a:rPr lang="lt-LT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šakute, </a:t>
            </a: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įdėkite šiek tiek </a:t>
            </a:r>
          </a:p>
          <a:p>
            <a:pPr marL="114300" indent="0" algn="just">
              <a:lnSpc>
                <a:spcPct val="115000"/>
              </a:lnSpc>
              <a:buNone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majonezo, kad masė suliptų.Viską išmaišykite. Baltymų viršų papjaustykite, kad </a:t>
            </a:r>
          </a:p>
          <a:p>
            <a:pPr marL="114300" indent="0" algn="just">
              <a:lnSpc>
                <a:spcPct val="115000"/>
              </a:lnSpc>
              <a:buNone/>
            </a:pP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atrodytų kaip suskilęs kiaušinis, dėkite </a:t>
            </a:r>
            <a:r>
              <a:rPr lang="lt-LT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 baltymo </a:t>
            </a:r>
            <a:r>
              <a:rPr lang="lt-LT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vidų įdarą. Formuokite lyg viščiukus, iškišusius galveles. Iš virtų morkų išpjaustykite snapelius, skiauterėles, pipirų žirneliai- akytės. Sutupdykite viščiukus į lizdą, kurį atstos dubuo, prikrautas žalumynų. </a:t>
            </a:r>
            <a:endParaRPr lang="lt-L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9A33E4F-1E2F-4493-BC98-32682FEC17F4}"/>
              </a:ext>
            </a:extLst>
          </p:cNvPr>
          <p:cNvSpPr txBox="1"/>
          <p:nvPr/>
        </p:nvSpPr>
        <p:spPr>
          <a:xfrm>
            <a:off x="7305206" y="4825995"/>
            <a:ext cx="14927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lt-LT" sz="11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Grupė „Spalviukai“</a:t>
            </a:r>
            <a:endParaRPr lang="lt-LT" sz="11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328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34"/>
          <p:cNvSpPr txBox="1">
            <a:spLocks noGrp="1"/>
          </p:cNvSpPr>
          <p:nvPr>
            <p:ph type="title"/>
          </p:nvPr>
        </p:nvSpPr>
        <p:spPr>
          <a:xfrm>
            <a:off x="0" y="1009483"/>
            <a:ext cx="914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SKANAUS</a:t>
            </a:r>
            <a:r>
              <a:rPr lang="en" dirty="0"/>
              <a:t>!</a:t>
            </a:r>
            <a:endParaRPr dirty="0"/>
          </a:p>
        </p:txBody>
      </p:sp>
      <p:grpSp>
        <p:nvGrpSpPr>
          <p:cNvPr id="707" name="Google Shape;707;p34"/>
          <p:cNvGrpSpPr/>
          <p:nvPr/>
        </p:nvGrpSpPr>
        <p:grpSpPr>
          <a:xfrm>
            <a:off x="1527572" y="1466963"/>
            <a:ext cx="5918696" cy="4082616"/>
            <a:chOff x="1527572" y="1466963"/>
            <a:chExt cx="5918696" cy="4082616"/>
          </a:xfrm>
        </p:grpSpPr>
        <p:grpSp>
          <p:nvGrpSpPr>
            <p:cNvPr id="708" name="Google Shape;708;p34"/>
            <p:cNvGrpSpPr/>
            <p:nvPr/>
          </p:nvGrpSpPr>
          <p:grpSpPr>
            <a:xfrm>
              <a:off x="1527572" y="1466963"/>
              <a:ext cx="5918696" cy="4082616"/>
              <a:chOff x="5633200" y="2822900"/>
              <a:chExt cx="943775" cy="651000"/>
            </a:xfrm>
          </p:grpSpPr>
          <p:sp>
            <p:nvSpPr>
              <p:cNvPr id="709" name="Google Shape;709;p34"/>
              <p:cNvSpPr/>
              <p:nvPr/>
            </p:nvSpPr>
            <p:spPr>
              <a:xfrm>
                <a:off x="5707025" y="2823375"/>
                <a:ext cx="404975" cy="542450"/>
              </a:xfrm>
              <a:custGeom>
                <a:avLst/>
                <a:gdLst/>
                <a:ahLst/>
                <a:cxnLst/>
                <a:rect l="l" t="t" r="r" b="b"/>
                <a:pathLst>
                  <a:path w="16199" h="21698" extrusionOk="0">
                    <a:moveTo>
                      <a:pt x="10243" y="7391"/>
                    </a:moveTo>
                    <a:cubicBezTo>
                      <a:pt x="13764" y="12778"/>
                      <a:pt x="16198" y="19519"/>
                      <a:pt x="14482" y="20605"/>
                    </a:cubicBezTo>
                    <a:cubicBezTo>
                      <a:pt x="12759" y="21697"/>
                      <a:pt x="7535" y="16722"/>
                      <a:pt x="4014" y="11336"/>
                    </a:cubicBezTo>
                    <a:cubicBezTo>
                      <a:pt x="494" y="5943"/>
                      <a:pt x="1" y="2179"/>
                      <a:pt x="1717" y="1087"/>
                    </a:cubicBezTo>
                    <a:cubicBezTo>
                      <a:pt x="3440" y="1"/>
                      <a:pt x="6723" y="2004"/>
                      <a:pt x="10243" y="7391"/>
                    </a:cubicBezTo>
                    <a:close/>
                  </a:path>
                </a:pathLst>
              </a:custGeom>
              <a:solidFill>
                <a:srgbClr val="9ED1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4"/>
              <p:cNvSpPr/>
              <p:nvPr/>
            </p:nvSpPr>
            <p:spPr>
              <a:xfrm>
                <a:off x="5797525" y="2952425"/>
                <a:ext cx="22582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9033" h="12098" extrusionOk="0">
                    <a:moveTo>
                      <a:pt x="8072" y="11492"/>
                    </a:moveTo>
                    <a:cubicBezTo>
                      <a:pt x="7117" y="12097"/>
                      <a:pt x="4202" y="9326"/>
                      <a:pt x="2235" y="6317"/>
                    </a:cubicBezTo>
                    <a:cubicBezTo>
                      <a:pt x="276" y="3315"/>
                      <a:pt x="1" y="1218"/>
                      <a:pt x="956" y="606"/>
                    </a:cubicBezTo>
                    <a:cubicBezTo>
                      <a:pt x="1917" y="1"/>
                      <a:pt x="3746" y="1118"/>
                      <a:pt x="5712" y="4120"/>
                    </a:cubicBezTo>
                    <a:cubicBezTo>
                      <a:pt x="7672" y="7122"/>
                      <a:pt x="9033" y="10880"/>
                      <a:pt x="8072" y="11485"/>
                    </a:cubicBezTo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4"/>
              <p:cNvSpPr/>
              <p:nvPr/>
            </p:nvSpPr>
            <p:spPr>
              <a:xfrm>
                <a:off x="6063900" y="2822900"/>
                <a:ext cx="403250" cy="543375"/>
              </a:xfrm>
              <a:custGeom>
                <a:avLst/>
                <a:gdLst/>
                <a:ahLst/>
                <a:cxnLst/>
                <a:rect l="l" t="t" r="r" b="b"/>
                <a:pathLst>
                  <a:path w="16130" h="21735" extrusionOk="0">
                    <a:moveTo>
                      <a:pt x="5912" y="7416"/>
                    </a:moveTo>
                    <a:cubicBezTo>
                      <a:pt x="2410" y="12822"/>
                      <a:pt x="1" y="19569"/>
                      <a:pt x="1723" y="20655"/>
                    </a:cubicBezTo>
                    <a:cubicBezTo>
                      <a:pt x="3446" y="21735"/>
                      <a:pt x="8652" y="16741"/>
                      <a:pt x="12153" y="11336"/>
                    </a:cubicBezTo>
                    <a:cubicBezTo>
                      <a:pt x="15649" y="5931"/>
                      <a:pt x="16130" y="2161"/>
                      <a:pt x="14407" y="1081"/>
                    </a:cubicBezTo>
                    <a:cubicBezTo>
                      <a:pt x="12678" y="1"/>
                      <a:pt x="9407" y="2017"/>
                      <a:pt x="5912" y="7416"/>
                    </a:cubicBezTo>
                    <a:close/>
                  </a:path>
                </a:pathLst>
              </a:custGeom>
              <a:solidFill>
                <a:srgbClr val="9ED1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4"/>
              <p:cNvSpPr/>
              <p:nvPr/>
            </p:nvSpPr>
            <p:spPr>
              <a:xfrm>
                <a:off x="6152375" y="2952275"/>
                <a:ext cx="224725" cy="302900"/>
              </a:xfrm>
              <a:custGeom>
                <a:avLst/>
                <a:gdLst/>
                <a:ahLst/>
                <a:cxnLst/>
                <a:rect l="l" t="t" r="r" b="b"/>
                <a:pathLst>
                  <a:path w="8989" h="12116" extrusionOk="0">
                    <a:moveTo>
                      <a:pt x="962" y="11516"/>
                    </a:moveTo>
                    <a:cubicBezTo>
                      <a:pt x="1917" y="12116"/>
                      <a:pt x="4819" y="9332"/>
                      <a:pt x="6773" y="6317"/>
                    </a:cubicBezTo>
                    <a:cubicBezTo>
                      <a:pt x="8727" y="3309"/>
                      <a:pt x="8989" y="1205"/>
                      <a:pt x="8028" y="600"/>
                    </a:cubicBezTo>
                    <a:cubicBezTo>
                      <a:pt x="7067" y="0"/>
                      <a:pt x="5244" y="1124"/>
                      <a:pt x="3290" y="4132"/>
                    </a:cubicBezTo>
                    <a:cubicBezTo>
                      <a:pt x="1337" y="7147"/>
                      <a:pt x="1" y="10911"/>
                      <a:pt x="962" y="11516"/>
                    </a:cubicBezTo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4"/>
              <p:cNvSpPr/>
              <p:nvPr/>
            </p:nvSpPr>
            <p:spPr>
              <a:xfrm>
                <a:off x="5710800" y="3271475"/>
                <a:ext cx="83175" cy="92300"/>
              </a:xfrm>
              <a:custGeom>
                <a:avLst/>
                <a:gdLst/>
                <a:ahLst/>
                <a:cxnLst/>
                <a:rect l="l" t="t" r="r" b="b"/>
                <a:pathLst>
                  <a:path w="3327" h="3692" extrusionOk="0">
                    <a:moveTo>
                      <a:pt x="2038" y="1"/>
                    </a:moveTo>
                    <a:cubicBezTo>
                      <a:pt x="1165" y="1"/>
                      <a:pt x="0" y="1061"/>
                      <a:pt x="461" y="3149"/>
                    </a:cubicBezTo>
                    <a:cubicBezTo>
                      <a:pt x="461" y="3149"/>
                      <a:pt x="898" y="3686"/>
                      <a:pt x="1229" y="3692"/>
                    </a:cubicBezTo>
                    <a:cubicBezTo>
                      <a:pt x="2627" y="3111"/>
                      <a:pt x="3326" y="652"/>
                      <a:pt x="2521" y="134"/>
                    </a:cubicBezTo>
                    <a:cubicBezTo>
                      <a:pt x="2383" y="45"/>
                      <a:pt x="2217" y="1"/>
                      <a:pt x="2038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4"/>
              <p:cNvSpPr/>
              <p:nvPr/>
            </p:nvSpPr>
            <p:spPr>
              <a:xfrm>
                <a:off x="5733875" y="3343150"/>
                <a:ext cx="92750" cy="62275"/>
              </a:xfrm>
              <a:custGeom>
                <a:avLst/>
                <a:gdLst/>
                <a:ahLst/>
                <a:cxnLst/>
                <a:rect l="l" t="t" r="r" b="b"/>
                <a:pathLst>
                  <a:path w="3710" h="2491" extrusionOk="0">
                    <a:moveTo>
                      <a:pt x="1854" y="0"/>
                    </a:moveTo>
                    <a:cubicBezTo>
                      <a:pt x="1404" y="0"/>
                      <a:pt x="886" y="155"/>
                      <a:pt x="325" y="544"/>
                    </a:cubicBezTo>
                    <a:cubicBezTo>
                      <a:pt x="325" y="544"/>
                      <a:pt x="0" y="1174"/>
                      <a:pt x="106" y="1524"/>
                    </a:cubicBezTo>
                    <a:cubicBezTo>
                      <a:pt x="592" y="2184"/>
                      <a:pt x="1455" y="2490"/>
                      <a:pt x="2199" y="2490"/>
                    </a:cubicBezTo>
                    <a:cubicBezTo>
                      <a:pt x="2891" y="2490"/>
                      <a:pt x="3480" y="2226"/>
                      <a:pt x="3571" y="1736"/>
                    </a:cubicBezTo>
                    <a:cubicBezTo>
                      <a:pt x="3710" y="1010"/>
                      <a:pt x="3002" y="0"/>
                      <a:pt x="1854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4"/>
              <p:cNvSpPr/>
              <p:nvPr/>
            </p:nvSpPr>
            <p:spPr>
              <a:xfrm>
                <a:off x="5700325" y="3378375"/>
                <a:ext cx="87725" cy="95525"/>
              </a:xfrm>
              <a:custGeom>
                <a:avLst/>
                <a:gdLst/>
                <a:ahLst/>
                <a:cxnLst/>
                <a:rect l="l" t="t" r="r" b="b"/>
                <a:pathLst>
                  <a:path w="3509" h="3821" extrusionOk="0">
                    <a:moveTo>
                      <a:pt x="1254" y="0"/>
                    </a:moveTo>
                    <a:cubicBezTo>
                      <a:pt x="1081" y="0"/>
                      <a:pt x="896" y="27"/>
                      <a:pt x="781" y="121"/>
                    </a:cubicBezTo>
                    <a:cubicBezTo>
                      <a:pt x="1" y="1480"/>
                      <a:pt x="732" y="3821"/>
                      <a:pt x="1632" y="3821"/>
                    </a:cubicBezTo>
                    <a:cubicBezTo>
                      <a:pt x="1654" y="3821"/>
                      <a:pt x="1676" y="3819"/>
                      <a:pt x="1698" y="3816"/>
                    </a:cubicBezTo>
                    <a:cubicBezTo>
                      <a:pt x="2622" y="3698"/>
                      <a:pt x="3508" y="1682"/>
                      <a:pt x="1686" y="46"/>
                    </a:cubicBezTo>
                    <a:cubicBezTo>
                      <a:pt x="1686" y="46"/>
                      <a:pt x="1480" y="0"/>
                      <a:pt x="1254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4"/>
              <p:cNvSpPr/>
              <p:nvPr/>
            </p:nvSpPr>
            <p:spPr>
              <a:xfrm>
                <a:off x="5633200" y="3362525"/>
                <a:ext cx="90075" cy="7182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2873" extrusionOk="0">
                    <a:moveTo>
                      <a:pt x="2766" y="1"/>
                    </a:moveTo>
                    <a:cubicBezTo>
                      <a:pt x="1426" y="1"/>
                      <a:pt x="0" y="1355"/>
                      <a:pt x="357" y="2191"/>
                    </a:cubicBezTo>
                    <a:cubicBezTo>
                      <a:pt x="528" y="2592"/>
                      <a:pt x="994" y="2872"/>
                      <a:pt x="1537" y="2872"/>
                    </a:cubicBezTo>
                    <a:cubicBezTo>
                      <a:pt x="2262" y="2872"/>
                      <a:pt x="3124" y="2371"/>
                      <a:pt x="3603" y="986"/>
                    </a:cubicBezTo>
                    <a:cubicBezTo>
                      <a:pt x="3603" y="986"/>
                      <a:pt x="3522" y="275"/>
                      <a:pt x="3241" y="62"/>
                    </a:cubicBezTo>
                    <a:cubicBezTo>
                      <a:pt x="3086" y="20"/>
                      <a:pt x="2927" y="1"/>
                      <a:pt x="2766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4"/>
              <p:cNvSpPr/>
              <p:nvPr/>
            </p:nvSpPr>
            <p:spPr>
              <a:xfrm>
                <a:off x="5641800" y="3289550"/>
                <a:ext cx="85700" cy="80000"/>
              </a:xfrm>
              <a:custGeom>
                <a:avLst/>
                <a:gdLst/>
                <a:ahLst/>
                <a:cxnLst/>
                <a:rect l="l" t="t" r="r" b="b"/>
                <a:pathLst>
                  <a:path w="3428" h="3200" extrusionOk="0">
                    <a:moveTo>
                      <a:pt x="1156" y="1"/>
                    </a:moveTo>
                    <a:cubicBezTo>
                      <a:pt x="966" y="1"/>
                      <a:pt x="799" y="60"/>
                      <a:pt x="675" y="191"/>
                    </a:cubicBezTo>
                    <a:cubicBezTo>
                      <a:pt x="1" y="909"/>
                      <a:pt x="394" y="3094"/>
                      <a:pt x="2747" y="3200"/>
                    </a:cubicBezTo>
                    <a:cubicBezTo>
                      <a:pt x="2747" y="3200"/>
                      <a:pt x="3334" y="2882"/>
                      <a:pt x="3427" y="2532"/>
                    </a:cubicBezTo>
                    <a:cubicBezTo>
                      <a:pt x="3330" y="1195"/>
                      <a:pt x="2008" y="1"/>
                      <a:pt x="1156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4"/>
              <p:cNvSpPr/>
              <p:nvPr/>
            </p:nvSpPr>
            <p:spPr>
              <a:xfrm>
                <a:off x="5717950" y="3326625"/>
                <a:ext cx="9400" cy="26550"/>
              </a:xfrm>
              <a:custGeom>
                <a:avLst/>
                <a:gdLst/>
                <a:ahLst/>
                <a:cxnLst/>
                <a:rect l="l" t="t" r="r" b="b"/>
                <a:pathLst>
                  <a:path w="376" h="1062" extrusionOk="0">
                    <a:moveTo>
                      <a:pt x="157" y="0"/>
                    </a:moveTo>
                    <a:lnTo>
                      <a:pt x="1" y="13"/>
                    </a:lnTo>
                    <a:cubicBezTo>
                      <a:pt x="7" y="94"/>
                      <a:pt x="76" y="824"/>
                      <a:pt x="250" y="1062"/>
                    </a:cubicBezTo>
                    <a:lnTo>
                      <a:pt x="375" y="968"/>
                    </a:lnTo>
                    <a:cubicBezTo>
                      <a:pt x="250" y="799"/>
                      <a:pt x="175" y="213"/>
                      <a:pt x="157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4"/>
              <p:cNvSpPr/>
              <p:nvPr/>
            </p:nvSpPr>
            <p:spPr>
              <a:xfrm>
                <a:off x="5740725" y="3342075"/>
                <a:ext cx="32800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1312" h="650" extrusionOk="0">
                    <a:moveTo>
                      <a:pt x="1274" y="0"/>
                    </a:moveTo>
                    <a:cubicBezTo>
                      <a:pt x="1224" y="13"/>
                      <a:pt x="1174" y="19"/>
                      <a:pt x="1118" y="25"/>
                    </a:cubicBezTo>
                    <a:cubicBezTo>
                      <a:pt x="862" y="69"/>
                      <a:pt x="550" y="113"/>
                      <a:pt x="1" y="531"/>
                    </a:cubicBezTo>
                    <a:lnTo>
                      <a:pt x="101" y="649"/>
                    </a:lnTo>
                    <a:cubicBezTo>
                      <a:pt x="606" y="262"/>
                      <a:pt x="906" y="219"/>
                      <a:pt x="1143" y="181"/>
                    </a:cubicBezTo>
                    <a:cubicBezTo>
                      <a:pt x="1199" y="175"/>
                      <a:pt x="1256" y="163"/>
                      <a:pt x="1312" y="150"/>
                    </a:cubicBezTo>
                    <a:lnTo>
                      <a:pt x="1274" y="0"/>
                    </a:ln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34"/>
              <p:cNvSpPr/>
              <p:nvPr/>
            </p:nvSpPr>
            <p:spPr>
              <a:xfrm>
                <a:off x="5737450" y="3377325"/>
                <a:ext cx="28900" cy="264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1056" extrusionOk="0">
                    <a:moveTo>
                      <a:pt x="144" y="1"/>
                    </a:moveTo>
                    <a:lnTo>
                      <a:pt x="1" y="63"/>
                    </a:lnTo>
                    <a:cubicBezTo>
                      <a:pt x="194" y="519"/>
                      <a:pt x="769" y="925"/>
                      <a:pt x="1093" y="1056"/>
                    </a:cubicBezTo>
                    <a:lnTo>
                      <a:pt x="1156" y="912"/>
                    </a:lnTo>
                    <a:cubicBezTo>
                      <a:pt x="837" y="781"/>
                      <a:pt x="313" y="400"/>
                      <a:pt x="144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34"/>
              <p:cNvSpPr/>
              <p:nvPr/>
            </p:nvSpPr>
            <p:spPr>
              <a:xfrm>
                <a:off x="5704075" y="3386400"/>
                <a:ext cx="22650" cy="32325"/>
              </a:xfrm>
              <a:custGeom>
                <a:avLst/>
                <a:gdLst/>
                <a:ahLst/>
                <a:cxnLst/>
                <a:rect l="l" t="t" r="r" b="b"/>
                <a:pathLst>
                  <a:path w="906" h="1293" extrusionOk="0">
                    <a:moveTo>
                      <a:pt x="836" y="0"/>
                    </a:moveTo>
                    <a:lnTo>
                      <a:pt x="693" y="44"/>
                    </a:lnTo>
                    <a:cubicBezTo>
                      <a:pt x="687" y="144"/>
                      <a:pt x="343" y="799"/>
                      <a:pt x="0" y="1192"/>
                    </a:cubicBezTo>
                    <a:lnTo>
                      <a:pt x="119" y="1292"/>
                    </a:lnTo>
                    <a:cubicBezTo>
                      <a:pt x="387" y="986"/>
                      <a:pt x="905" y="156"/>
                      <a:pt x="836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34"/>
              <p:cNvSpPr/>
              <p:nvPr/>
            </p:nvSpPr>
            <p:spPr>
              <a:xfrm>
                <a:off x="5675675" y="3362025"/>
                <a:ext cx="35750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333" extrusionOk="0">
                    <a:moveTo>
                      <a:pt x="826" y="0"/>
                    </a:moveTo>
                    <a:cubicBezTo>
                      <a:pt x="556" y="0"/>
                      <a:pt x="289" y="77"/>
                      <a:pt x="0" y="189"/>
                    </a:cubicBezTo>
                    <a:lnTo>
                      <a:pt x="62" y="332"/>
                    </a:lnTo>
                    <a:cubicBezTo>
                      <a:pt x="338" y="223"/>
                      <a:pt x="582" y="153"/>
                      <a:pt x="826" y="153"/>
                    </a:cubicBezTo>
                    <a:cubicBezTo>
                      <a:pt x="1002" y="153"/>
                      <a:pt x="1179" y="190"/>
                      <a:pt x="1367" y="276"/>
                    </a:cubicBezTo>
                    <a:lnTo>
                      <a:pt x="1429" y="139"/>
                    </a:lnTo>
                    <a:cubicBezTo>
                      <a:pt x="1221" y="41"/>
                      <a:pt x="1023" y="0"/>
                      <a:pt x="826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34"/>
              <p:cNvSpPr/>
              <p:nvPr/>
            </p:nvSpPr>
            <p:spPr>
              <a:xfrm>
                <a:off x="5726375" y="3315550"/>
                <a:ext cx="34350" cy="42300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692" extrusionOk="0">
                    <a:moveTo>
                      <a:pt x="494" y="0"/>
                    </a:moveTo>
                    <a:cubicBezTo>
                      <a:pt x="163" y="787"/>
                      <a:pt x="1" y="1336"/>
                      <a:pt x="225" y="1629"/>
                    </a:cubicBezTo>
                    <a:cubicBezTo>
                      <a:pt x="250" y="1667"/>
                      <a:pt x="294" y="1692"/>
                      <a:pt x="344" y="1692"/>
                    </a:cubicBezTo>
                    <a:lnTo>
                      <a:pt x="363" y="1692"/>
                    </a:lnTo>
                    <a:cubicBezTo>
                      <a:pt x="656" y="1661"/>
                      <a:pt x="1212" y="543"/>
                      <a:pt x="1374" y="200"/>
                    </a:cubicBezTo>
                    <a:lnTo>
                      <a:pt x="1237" y="131"/>
                    </a:lnTo>
                    <a:cubicBezTo>
                      <a:pt x="875" y="893"/>
                      <a:pt x="463" y="1536"/>
                      <a:pt x="350" y="1536"/>
                    </a:cubicBezTo>
                    <a:cubicBezTo>
                      <a:pt x="157" y="1286"/>
                      <a:pt x="375" y="681"/>
                      <a:pt x="631" y="56"/>
                    </a:cubicBezTo>
                    <a:lnTo>
                      <a:pt x="494" y="0"/>
                    </a:ln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34"/>
              <p:cNvSpPr/>
              <p:nvPr/>
            </p:nvSpPr>
            <p:spPr>
              <a:xfrm>
                <a:off x="5738875" y="3360800"/>
                <a:ext cx="47300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892" h="1237" extrusionOk="0">
                    <a:moveTo>
                      <a:pt x="582" y="1"/>
                    </a:moveTo>
                    <a:cubicBezTo>
                      <a:pt x="471" y="1"/>
                      <a:pt x="369" y="17"/>
                      <a:pt x="287" y="57"/>
                    </a:cubicBezTo>
                    <a:cubicBezTo>
                      <a:pt x="69" y="156"/>
                      <a:pt x="0" y="437"/>
                      <a:pt x="144" y="631"/>
                    </a:cubicBezTo>
                    <a:cubicBezTo>
                      <a:pt x="468" y="1093"/>
                      <a:pt x="1816" y="1230"/>
                      <a:pt x="1873" y="1236"/>
                    </a:cubicBezTo>
                    <a:lnTo>
                      <a:pt x="1891" y="1080"/>
                    </a:lnTo>
                    <a:cubicBezTo>
                      <a:pt x="1517" y="1043"/>
                      <a:pt x="506" y="874"/>
                      <a:pt x="268" y="543"/>
                    </a:cubicBezTo>
                    <a:cubicBezTo>
                      <a:pt x="181" y="425"/>
                      <a:pt x="225" y="256"/>
                      <a:pt x="356" y="194"/>
                    </a:cubicBezTo>
                    <a:cubicBezTo>
                      <a:pt x="416" y="166"/>
                      <a:pt x="492" y="154"/>
                      <a:pt x="579" y="154"/>
                    </a:cubicBezTo>
                    <a:cubicBezTo>
                      <a:pt x="972" y="154"/>
                      <a:pt x="1576" y="401"/>
                      <a:pt x="1816" y="518"/>
                    </a:cubicBezTo>
                    <a:lnTo>
                      <a:pt x="1885" y="381"/>
                    </a:lnTo>
                    <a:cubicBezTo>
                      <a:pt x="1844" y="361"/>
                      <a:pt x="1103" y="1"/>
                      <a:pt x="582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34"/>
              <p:cNvSpPr/>
              <p:nvPr/>
            </p:nvSpPr>
            <p:spPr>
              <a:xfrm>
                <a:off x="5719975" y="3379650"/>
                <a:ext cx="35775" cy="59650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386" extrusionOk="0">
                    <a:moveTo>
                      <a:pt x="483" y="0"/>
                    </a:moveTo>
                    <a:cubicBezTo>
                      <a:pt x="472" y="0"/>
                      <a:pt x="461" y="1"/>
                      <a:pt x="450" y="2"/>
                    </a:cubicBezTo>
                    <a:cubicBezTo>
                      <a:pt x="381" y="8"/>
                      <a:pt x="325" y="39"/>
                      <a:pt x="288" y="95"/>
                    </a:cubicBezTo>
                    <a:cubicBezTo>
                      <a:pt x="1" y="476"/>
                      <a:pt x="381" y="2186"/>
                      <a:pt x="431" y="2386"/>
                    </a:cubicBezTo>
                    <a:lnTo>
                      <a:pt x="575" y="2349"/>
                    </a:lnTo>
                    <a:cubicBezTo>
                      <a:pt x="406" y="1612"/>
                      <a:pt x="225" y="432"/>
                      <a:pt x="406" y="183"/>
                    </a:cubicBezTo>
                    <a:cubicBezTo>
                      <a:pt x="419" y="164"/>
                      <a:pt x="438" y="158"/>
                      <a:pt x="456" y="151"/>
                    </a:cubicBezTo>
                    <a:cubicBezTo>
                      <a:pt x="459" y="151"/>
                      <a:pt x="461" y="151"/>
                      <a:pt x="463" y="151"/>
                    </a:cubicBezTo>
                    <a:cubicBezTo>
                      <a:pt x="646" y="151"/>
                      <a:pt x="978" y="405"/>
                      <a:pt x="1274" y="2174"/>
                    </a:cubicBezTo>
                    <a:lnTo>
                      <a:pt x="1430" y="2149"/>
                    </a:lnTo>
                    <a:cubicBezTo>
                      <a:pt x="1187" y="689"/>
                      <a:pt x="890" y="0"/>
                      <a:pt x="483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34"/>
              <p:cNvSpPr/>
              <p:nvPr/>
            </p:nvSpPr>
            <p:spPr>
              <a:xfrm>
                <a:off x="5667075" y="3372300"/>
                <a:ext cx="52300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2092" h="1775" extrusionOk="0">
                    <a:moveTo>
                      <a:pt x="1847" y="0"/>
                    </a:moveTo>
                    <a:cubicBezTo>
                      <a:pt x="1457" y="0"/>
                      <a:pt x="253" y="667"/>
                      <a:pt x="1" y="814"/>
                    </a:cubicBezTo>
                    <a:lnTo>
                      <a:pt x="82" y="951"/>
                    </a:lnTo>
                    <a:cubicBezTo>
                      <a:pt x="786" y="546"/>
                      <a:pt x="1623" y="141"/>
                      <a:pt x="1824" y="141"/>
                    </a:cubicBezTo>
                    <a:cubicBezTo>
                      <a:pt x="1837" y="141"/>
                      <a:pt x="1847" y="142"/>
                      <a:pt x="1855" y="146"/>
                    </a:cubicBezTo>
                    <a:cubicBezTo>
                      <a:pt x="1905" y="252"/>
                      <a:pt x="1961" y="689"/>
                      <a:pt x="712" y="1656"/>
                    </a:cubicBezTo>
                    <a:lnTo>
                      <a:pt x="806" y="1775"/>
                    </a:lnTo>
                    <a:cubicBezTo>
                      <a:pt x="2061" y="807"/>
                      <a:pt x="2092" y="296"/>
                      <a:pt x="1992" y="83"/>
                    </a:cubicBezTo>
                    <a:cubicBezTo>
                      <a:pt x="1979" y="46"/>
                      <a:pt x="1948" y="21"/>
                      <a:pt x="1911" y="8"/>
                    </a:cubicBezTo>
                    <a:cubicBezTo>
                      <a:pt x="1893" y="3"/>
                      <a:pt x="1872" y="0"/>
                      <a:pt x="1847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34"/>
              <p:cNvSpPr/>
              <p:nvPr/>
            </p:nvSpPr>
            <p:spPr>
              <a:xfrm>
                <a:off x="5676750" y="3314150"/>
                <a:ext cx="47475" cy="52125"/>
              </a:xfrm>
              <a:custGeom>
                <a:avLst/>
                <a:gdLst/>
                <a:ahLst/>
                <a:cxnLst/>
                <a:rect l="l" t="t" r="r" b="b"/>
                <a:pathLst>
                  <a:path w="1899" h="2085" extrusionOk="0">
                    <a:moveTo>
                      <a:pt x="737" y="0"/>
                    </a:moveTo>
                    <a:lnTo>
                      <a:pt x="644" y="119"/>
                    </a:lnTo>
                    <a:cubicBezTo>
                      <a:pt x="1187" y="556"/>
                      <a:pt x="1692" y="1685"/>
                      <a:pt x="1605" y="1854"/>
                    </a:cubicBezTo>
                    <a:cubicBezTo>
                      <a:pt x="1580" y="1891"/>
                      <a:pt x="1542" y="1923"/>
                      <a:pt x="1499" y="1929"/>
                    </a:cubicBezTo>
                    <a:cubicBezTo>
                      <a:pt x="1490" y="1930"/>
                      <a:pt x="1479" y="1931"/>
                      <a:pt x="1468" y="1931"/>
                    </a:cubicBezTo>
                    <a:cubicBezTo>
                      <a:pt x="1310" y="1931"/>
                      <a:pt x="934" y="1789"/>
                      <a:pt x="107" y="974"/>
                    </a:cubicBezTo>
                    <a:lnTo>
                      <a:pt x="1" y="1086"/>
                    </a:lnTo>
                    <a:cubicBezTo>
                      <a:pt x="681" y="1754"/>
                      <a:pt x="1162" y="2085"/>
                      <a:pt x="1468" y="2085"/>
                    </a:cubicBezTo>
                    <a:cubicBezTo>
                      <a:pt x="1486" y="2085"/>
                      <a:pt x="1505" y="2079"/>
                      <a:pt x="1524" y="2079"/>
                    </a:cubicBezTo>
                    <a:cubicBezTo>
                      <a:pt x="1611" y="2066"/>
                      <a:pt x="1692" y="2010"/>
                      <a:pt x="1736" y="1929"/>
                    </a:cubicBezTo>
                    <a:cubicBezTo>
                      <a:pt x="1898" y="1635"/>
                      <a:pt x="1268" y="425"/>
                      <a:pt x="737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34"/>
              <p:cNvSpPr/>
              <p:nvPr/>
            </p:nvSpPr>
            <p:spPr>
              <a:xfrm>
                <a:off x="5700950" y="3343400"/>
                <a:ext cx="53550" cy="51925"/>
              </a:xfrm>
              <a:custGeom>
                <a:avLst/>
                <a:gdLst/>
                <a:ahLst/>
                <a:cxnLst/>
                <a:rect l="l" t="t" r="r" b="b"/>
                <a:pathLst>
                  <a:path w="2142" h="2077" extrusionOk="0">
                    <a:moveTo>
                      <a:pt x="1069" y="0"/>
                    </a:moveTo>
                    <a:cubicBezTo>
                      <a:pt x="949" y="0"/>
                      <a:pt x="828" y="25"/>
                      <a:pt x="712" y="78"/>
                    </a:cubicBezTo>
                    <a:cubicBezTo>
                      <a:pt x="231" y="291"/>
                      <a:pt x="0" y="902"/>
                      <a:pt x="194" y="1433"/>
                    </a:cubicBezTo>
                    <a:cubicBezTo>
                      <a:pt x="345" y="1836"/>
                      <a:pt x="698" y="2076"/>
                      <a:pt x="1072" y="2076"/>
                    </a:cubicBezTo>
                    <a:cubicBezTo>
                      <a:pt x="1191" y="2076"/>
                      <a:pt x="1312" y="2052"/>
                      <a:pt x="1430" y="2001"/>
                    </a:cubicBezTo>
                    <a:cubicBezTo>
                      <a:pt x="1910" y="1782"/>
                      <a:pt x="2141" y="1177"/>
                      <a:pt x="1941" y="646"/>
                    </a:cubicBezTo>
                    <a:cubicBezTo>
                      <a:pt x="1795" y="245"/>
                      <a:pt x="1441" y="0"/>
                      <a:pt x="1069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34"/>
              <p:cNvSpPr/>
              <p:nvPr/>
            </p:nvSpPr>
            <p:spPr>
              <a:xfrm>
                <a:off x="6476500" y="3359625"/>
                <a:ext cx="100475" cy="6220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2488" extrusionOk="0">
                    <a:moveTo>
                      <a:pt x="1478" y="0"/>
                    </a:moveTo>
                    <a:cubicBezTo>
                      <a:pt x="1190" y="0"/>
                      <a:pt x="874" y="36"/>
                      <a:pt x="531" y="116"/>
                    </a:cubicBezTo>
                    <a:cubicBezTo>
                      <a:pt x="531" y="116"/>
                      <a:pt x="6" y="559"/>
                      <a:pt x="0" y="896"/>
                    </a:cubicBezTo>
                    <a:cubicBezTo>
                      <a:pt x="421" y="1869"/>
                      <a:pt x="1760" y="2488"/>
                      <a:pt x="2699" y="2488"/>
                    </a:cubicBezTo>
                    <a:cubicBezTo>
                      <a:pt x="3098" y="2488"/>
                      <a:pt x="3424" y="2376"/>
                      <a:pt x="3577" y="2132"/>
                    </a:cubicBezTo>
                    <a:cubicBezTo>
                      <a:pt x="4019" y="1431"/>
                      <a:pt x="3302" y="0"/>
                      <a:pt x="1478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34"/>
              <p:cNvSpPr/>
              <p:nvPr/>
            </p:nvSpPr>
            <p:spPr>
              <a:xfrm>
                <a:off x="6427325" y="3376475"/>
                <a:ext cx="89425" cy="87850"/>
              </a:xfrm>
              <a:custGeom>
                <a:avLst/>
                <a:gdLst/>
                <a:ahLst/>
                <a:cxnLst/>
                <a:rect l="l" t="t" r="r" b="b"/>
                <a:pathLst>
                  <a:path w="3577" h="3514" extrusionOk="0">
                    <a:moveTo>
                      <a:pt x="1432" y="1"/>
                    </a:moveTo>
                    <a:cubicBezTo>
                      <a:pt x="1374" y="1"/>
                      <a:pt x="1318" y="7"/>
                      <a:pt x="1268" y="23"/>
                    </a:cubicBezTo>
                    <a:cubicBezTo>
                      <a:pt x="1" y="984"/>
                      <a:pt x="82" y="3318"/>
                      <a:pt x="1093" y="3499"/>
                    </a:cubicBezTo>
                    <a:cubicBezTo>
                      <a:pt x="1148" y="3509"/>
                      <a:pt x="1205" y="3513"/>
                      <a:pt x="1263" y="3513"/>
                    </a:cubicBezTo>
                    <a:cubicBezTo>
                      <a:pt x="2269" y="3513"/>
                      <a:pt x="3576" y="2100"/>
                      <a:pt x="2248" y="235"/>
                    </a:cubicBezTo>
                    <a:cubicBezTo>
                      <a:pt x="2248" y="235"/>
                      <a:pt x="1785" y="1"/>
                      <a:pt x="1432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34"/>
              <p:cNvSpPr/>
              <p:nvPr/>
            </p:nvSpPr>
            <p:spPr>
              <a:xfrm>
                <a:off x="6364125" y="3352525"/>
                <a:ext cx="99900" cy="57800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2312" extrusionOk="0">
                    <a:moveTo>
                      <a:pt x="2438" y="0"/>
                    </a:moveTo>
                    <a:cubicBezTo>
                      <a:pt x="1223" y="0"/>
                      <a:pt x="0" y="611"/>
                      <a:pt x="95" y="1280"/>
                    </a:cubicBezTo>
                    <a:cubicBezTo>
                      <a:pt x="173" y="1808"/>
                      <a:pt x="856" y="2312"/>
                      <a:pt x="1729" y="2312"/>
                    </a:cubicBezTo>
                    <a:cubicBezTo>
                      <a:pt x="2394" y="2312"/>
                      <a:pt x="3169" y="2020"/>
                      <a:pt x="3871" y="1224"/>
                    </a:cubicBezTo>
                    <a:cubicBezTo>
                      <a:pt x="3871" y="1224"/>
                      <a:pt x="3996" y="581"/>
                      <a:pt x="3777" y="313"/>
                    </a:cubicBezTo>
                    <a:cubicBezTo>
                      <a:pt x="3385" y="94"/>
                      <a:pt x="2912" y="0"/>
                      <a:pt x="2438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34"/>
              <p:cNvSpPr/>
              <p:nvPr/>
            </p:nvSpPr>
            <p:spPr>
              <a:xfrm>
                <a:off x="6392075" y="3281750"/>
                <a:ext cx="92250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3690" h="3288" extrusionOk="0">
                    <a:moveTo>
                      <a:pt x="1472" y="1"/>
                    </a:moveTo>
                    <a:cubicBezTo>
                      <a:pt x="1370" y="1"/>
                      <a:pt x="1272" y="20"/>
                      <a:pt x="1180" y="60"/>
                    </a:cubicBezTo>
                    <a:cubicBezTo>
                      <a:pt x="250" y="472"/>
                      <a:pt x="0" y="2482"/>
                      <a:pt x="2428" y="3287"/>
                    </a:cubicBezTo>
                    <a:cubicBezTo>
                      <a:pt x="2428" y="3287"/>
                      <a:pt x="3140" y="3194"/>
                      <a:pt x="3352" y="2919"/>
                    </a:cubicBezTo>
                    <a:cubicBezTo>
                      <a:pt x="3690" y="1607"/>
                      <a:pt x="2413" y="1"/>
                      <a:pt x="1472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34"/>
              <p:cNvSpPr/>
              <p:nvPr/>
            </p:nvSpPr>
            <p:spPr>
              <a:xfrm>
                <a:off x="6470400" y="3291075"/>
                <a:ext cx="92550" cy="767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071" extrusionOk="0">
                    <a:moveTo>
                      <a:pt x="2117" y="0"/>
                    </a:moveTo>
                    <a:cubicBezTo>
                      <a:pt x="1207" y="0"/>
                      <a:pt x="50" y="692"/>
                      <a:pt x="1" y="2390"/>
                    </a:cubicBezTo>
                    <a:cubicBezTo>
                      <a:pt x="1" y="2390"/>
                      <a:pt x="325" y="2977"/>
                      <a:pt x="675" y="3070"/>
                    </a:cubicBezTo>
                    <a:cubicBezTo>
                      <a:pt x="2310" y="2927"/>
                      <a:pt x="3702" y="954"/>
                      <a:pt x="2978" y="286"/>
                    </a:cubicBezTo>
                    <a:cubicBezTo>
                      <a:pt x="2778" y="102"/>
                      <a:pt x="2466" y="0"/>
                      <a:pt x="2117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34"/>
              <p:cNvSpPr/>
              <p:nvPr/>
            </p:nvSpPr>
            <p:spPr>
              <a:xfrm>
                <a:off x="6486950" y="3357825"/>
                <a:ext cx="26400" cy="9700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388" extrusionOk="0">
                    <a:moveTo>
                      <a:pt x="1043" y="1"/>
                    </a:moveTo>
                    <a:cubicBezTo>
                      <a:pt x="961" y="13"/>
                      <a:pt x="231" y="82"/>
                      <a:pt x="0" y="263"/>
                    </a:cubicBezTo>
                    <a:lnTo>
                      <a:pt x="94" y="388"/>
                    </a:lnTo>
                    <a:cubicBezTo>
                      <a:pt x="269" y="257"/>
                      <a:pt x="843" y="176"/>
                      <a:pt x="1055" y="157"/>
                    </a:cubicBezTo>
                    <a:lnTo>
                      <a:pt x="1043" y="1"/>
                    </a:ln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34"/>
              <p:cNvSpPr/>
              <p:nvPr/>
            </p:nvSpPr>
            <p:spPr>
              <a:xfrm>
                <a:off x="6481950" y="3381075"/>
                <a:ext cx="1657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306" extrusionOk="0">
                    <a:moveTo>
                      <a:pt x="119" y="1"/>
                    </a:moveTo>
                    <a:lnTo>
                      <a:pt x="0" y="101"/>
                    </a:lnTo>
                    <a:cubicBezTo>
                      <a:pt x="394" y="606"/>
                      <a:pt x="444" y="906"/>
                      <a:pt x="481" y="1137"/>
                    </a:cubicBezTo>
                    <a:cubicBezTo>
                      <a:pt x="494" y="1193"/>
                      <a:pt x="500" y="1249"/>
                      <a:pt x="512" y="1305"/>
                    </a:cubicBezTo>
                    <a:lnTo>
                      <a:pt x="662" y="1268"/>
                    </a:lnTo>
                    <a:cubicBezTo>
                      <a:pt x="656" y="1218"/>
                      <a:pt x="643" y="1168"/>
                      <a:pt x="637" y="1112"/>
                    </a:cubicBezTo>
                    <a:cubicBezTo>
                      <a:pt x="593" y="862"/>
                      <a:pt x="544" y="538"/>
                      <a:pt x="119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34"/>
              <p:cNvSpPr/>
              <p:nvPr/>
            </p:nvSpPr>
            <p:spPr>
              <a:xfrm>
                <a:off x="6436850" y="3377950"/>
                <a:ext cx="2607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69" extrusionOk="0">
                    <a:moveTo>
                      <a:pt x="981" y="1"/>
                    </a:moveTo>
                    <a:cubicBezTo>
                      <a:pt x="525" y="201"/>
                      <a:pt x="132" y="781"/>
                      <a:pt x="1" y="1112"/>
                    </a:cubicBezTo>
                    <a:lnTo>
                      <a:pt x="144" y="1168"/>
                    </a:lnTo>
                    <a:cubicBezTo>
                      <a:pt x="269" y="850"/>
                      <a:pt x="650" y="319"/>
                      <a:pt x="1043" y="145"/>
                    </a:cubicBezTo>
                    <a:lnTo>
                      <a:pt x="981" y="1"/>
                    </a:ln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34"/>
              <p:cNvSpPr/>
              <p:nvPr/>
            </p:nvSpPr>
            <p:spPr>
              <a:xfrm>
                <a:off x="6420925" y="3345200"/>
                <a:ext cx="32650" cy="20625"/>
              </a:xfrm>
              <a:custGeom>
                <a:avLst/>
                <a:gdLst/>
                <a:ahLst/>
                <a:cxnLst/>
                <a:rect l="l" t="t" r="r" b="b"/>
                <a:pathLst>
                  <a:path w="1306" h="825" extrusionOk="0">
                    <a:moveTo>
                      <a:pt x="101" y="0"/>
                    </a:moveTo>
                    <a:lnTo>
                      <a:pt x="1" y="119"/>
                    </a:lnTo>
                    <a:cubicBezTo>
                      <a:pt x="294" y="362"/>
                      <a:pt x="1043" y="824"/>
                      <a:pt x="1268" y="824"/>
                    </a:cubicBezTo>
                    <a:cubicBezTo>
                      <a:pt x="1281" y="824"/>
                      <a:pt x="1293" y="824"/>
                      <a:pt x="1305" y="818"/>
                    </a:cubicBezTo>
                    <a:lnTo>
                      <a:pt x="1256" y="674"/>
                    </a:lnTo>
                    <a:cubicBezTo>
                      <a:pt x="1162" y="674"/>
                      <a:pt x="507" y="337"/>
                      <a:pt x="101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34"/>
              <p:cNvSpPr/>
              <p:nvPr/>
            </p:nvSpPr>
            <p:spPr>
              <a:xfrm>
                <a:off x="6469000" y="3316175"/>
                <a:ext cx="10950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438" h="1424" extrusionOk="0">
                    <a:moveTo>
                      <a:pt x="144" y="0"/>
                    </a:moveTo>
                    <a:lnTo>
                      <a:pt x="0" y="56"/>
                    </a:lnTo>
                    <a:cubicBezTo>
                      <a:pt x="194" y="531"/>
                      <a:pt x="275" y="918"/>
                      <a:pt x="75" y="1361"/>
                    </a:cubicBezTo>
                    <a:lnTo>
                      <a:pt x="219" y="1423"/>
                    </a:lnTo>
                    <a:cubicBezTo>
                      <a:pt x="437" y="930"/>
                      <a:pt x="350" y="493"/>
                      <a:pt x="144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34"/>
              <p:cNvSpPr/>
              <p:nvPr/>
            </p:nvSpPr>
            <p:spPr>
              <a:xfrm>
                <a:off x="6482250" y="3369500"/>
                <a:ext cx="42475" cy="31100"/>
              </a:xfrm>
              <a:custGeom>
                <a:avLst/>
                <a:gdLst/>
                <a:ahLst/>
                <a:cxnLst/>
                <a:rect l="l" t="t" r="r" b="b"/>
                <a:pathLst>
                  <a:path w="1699" h="1244" extrusionOk="0">
                    <a:moveTo>
                      <a:pt x="435" y="1"/>
                    </a:moveTo>
                    <a:cubicBezTo>
                      <a:pt x="284" y="1"/>
                      <a:pt x="160" y="34"/>
                      <a:pt x="63" y="108"/>
                    </a:cubicBezTo>
                    <a:cubicBezTo>
                      <a:pt x="20" y="139"/>
                      <a:pt x="1" y="195"/>
                      <a:pt x="7" y="245"/>
                    </a:cubicBezTo>
                    <a:cubicBezTo>
                      <a:pt x="38" y="539"/>
                      <a:pt x="1168" y="1088"/>
                      <a:pt x="1511" y="1244"/>
                    </a:cubicBezTo>
                    <a:lnTo>
                      <a:pt x="1574" y="1100"/>
                    </a:lnTo>
                    <a:cubicBezTo>
                      <a:pt x="812" y="751"/>
                      <a:pt x="163" y="351"/>
                      <a:pt x="157" y="233"/>
                    </a:cubicBezTo>
                    <a:cubicBezTo>
                      <a:pt x="226" y="180"/>
                      <a:pt x="322" y="157"/>
                      <a:pt x="438" y="157"/>
                    </a:cubicBezTo>
                    <a:cubicBezTo>
                      <a:pt x="745" y="157"/>
                      <a:pt x="1190" y="316"/>
                      <a:pt x="1643" y="501"/>
                    </a:cubicBezTo>
                    <a:lnTo>
                      <a:pt x="1699" y="358"/>
                    </a:lnTo>
                    <a:cubicBezTo>
                      <a:pt x="1167" y="140"/>
                      <a:pt x="744" y="1"/>
                      <a:pt x="435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34"/>
              <p:cNvSpPr/>
              <p:nvPr/>
            </p:nvSpPr>
            <p:spPr>
              <a:xfrm>
                <a:off x="6449025" y="3381000"/>
                <a:ext cx="34825" cy="45825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1833" extrusionOk="0">
                    <a:moveTo>
                      <a:pt x="817" y="1"/>
                    </a:moveTo>
                    <a:cubicBezTo>
                      <a:pt x="735" y="1"/>
                      <a:pt x="652" y="27"/>
                      <a:pt x="587" y="79"/>
                    </a:cubicBezTo>
                    <a:cubicBezTo>
                      <a:pt x="132" y="416"/>
                      <a:pt x="7" y="1764"/>
                      <a:pt x="0" y="1820"/>
                    </a:cubicBezTo>
                    <a:lnTo>
                      <a:pt x="157" y="1833"/>
                    </a:lnTo>
                    <a:cubicBezTo>
                      <a:pt x="194" y="1464"/>
                      <a:pt x="350" y="447"/>
                      <a:pt x="681" y="204"/>
                    </a:cubicBezTo>
                    <a:cubicBezTo>
                      <a:pt x="719" y="170"/>
                      <a:pt x="771" y="155"/>
                      <a:pt x="821" y="155"/>
                    </a:cubicBezTo>
                    <a:cubicBezTo>
                      <a:pt x="837" y="155"/>
                      <a:pt x="853" y="157"/>
                      <a:pt x="868" y="160"/>
                    </a:cubicBezTo>
                    <a:cubicBezTo>
                      <a:pt x="937" y="179"/>
                      <a:pt x="999" y="222"/>
                      <a:pt x="1024" y="285"/>
                    </a:cubicBezTo>
                    <a:cubicBezTo>
                      <a:pt x="1186" y="615"/>
                      <a:pt x="862" y="1458"/>
                      <a:pt x="718" y="1751"/>
                    </a:cubicBezTo>
                    <a:lnTo>
                      <a:pt x="862" y="1820"/>
                    </a:lnTo>
                    <a:cubicBezTo>
                      <a:pt x="881" y="1770"/>
                      <a:pt x="1392" y="690"/>
                      <a:pt x="1168" y="222"/>
                    </a:cubicBezTo>
                    <a:cubicBezTo>
                      <a:pt x="1118" y="110"/>
                      <a:pt x="1018" y="35"/>
                      <a:pt x="899" y="10"/>
                    </a:cubicBezTo>
                    <a:cubicBezTo>
                      <a:pt x="872" y="4"/>
                      <a:pt x="845" y="1"/>
                      <a:pt x="817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34"/>
              <p:cNvSpPr/>
              <p:nvPr/>
            </p:nvSpPr>
            <p:spPr>
              <a:xfrm>
                <a:off x="6400950" y="3365200"/>
                <a:ext cx="60425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73" extrusionOk="0">
                    <a:moveTo>
                      <a:pt x="1783" y="1"/>
                    </a:moveTo>
                    <a:cubicBezTo>
                      <a:pt x="1131" y="1"/>
                      <a:pt x="145" y="235"/>
                      <a:pt x="1" y="268"/>
                    </a:cubicBezTo>
                    <a:lnTo>
                      <a:pt x="38" y="417"/>
                    </a:lnTo>
                    <a:cubicBezTo>
                      <a:pt x="565" y="291"/>
                      <a:pt x="1325" y="152"/>
                      <a:pt x="1801" y="152"/>
                    </a:cubicBezTo>
                    <a:cubicBezTo>
                      <a:pt x="1986" y="152"/>
                      <a:pt x="2128" y="173"/>
                      <a:pt x="2198" y="224"/>
                    </a:cubicBezTo>
                    <a:cubicBezTo>
                      <a:pt x="2217" y="236"/>
                      <a:pt x="2223" y="249"/>
                      <a:pt x="2229" y="274"/>
                    </a:cubicBezTo>
                    <a:cubicBezTo>
                      <a:pt x="2242" y="449"/>
                      <a:pt x="2005" y="798"/>
                      <a:pt x="219" y="1116"/>
                    </a:cubicBezTo>
                    <a:lnTo>
                      <a:pt x="244" y="1272"/>
                    </a:lnTo>
                    <a:cubicBezTo>
                      <a:pt x="1742" y="1004"/>
                      <a:pt x="2417" y="686"/>
                      <a:pt x="2379" y="255"/>
                    </a:cubicBezTo>
                    <a:cubicBezTo>
                      <a:pt x="2373" y="193"/>
                      <a:pt x="2342" y="136"/>
                      <a:pt x="2286" y="99"/>
                    </a:cubicBezTo>
                    <a:cubicBezTo>
                      <a:pt x="2187" y="28"/>
                      <a:pt x="2004" y="1"/>
                      <a:pt x="1783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34"/>
              <p:cNvSpPr/>
              <p:nvPr/>
            </p:nvSpPr>
            <p:spPr>
              <a:xfrm>
                <a:off x="6422800" y="3307900"/>
                <a:ext cx="47000" cy="50425"/>
              </a:xfrm>
              <a:custGeom>
                <a:avLst/>
                <a:gdLst/>
                <a:ahLst/>
                <a:cxnLst/>
                <a:rect l="l" t="t" r="r" b="b"/>
                <a:pathLst>
                  <a:path w="1880" h="2017" extrusionOk="0">
                    <a:moveTo>
                      <a:pt x="950" y="0"/>
                    </a:moveTo>
                    <a:lnTo>
                      <a:pt x="819" y="82"/>
                    </a:lnTo>
                    <a:cubicBezTo>
                      <a:pt x="1255" y="824"/>
                      <a:pt x="1699" y="1717"/>
                      <a:pt x="1649" y="1842"/>
                    </a:cubicBezTo>
                    <a:cubicBezTo>
                      <a:pt x="1625" y="1852"/>
                      <a:pt x="1588" y="1863"/>
                      <a:pt x="1535" y="1863"/>
                    </a:cubicBezTo>
                    <a:cubicBezTo>
                      <a:pt x="1333" y="1863"/>
                      <a:pt x="901" y="1701"/>
                      <a:pt x="126" y="718"/>
                    </a:cubicBezTo>
                    <a:lnTo>
                      <a:pt x="1" y="818"/>
                    </a:lnTo>
                    <a:cubicBezTo>
                      <a:pt x="781" y="1798"/>
                      <a:pt x="1262" y="2016"/>
                      <a:pt x="1536" y="2016"/>
                    </a:cubicBezTo>
                    <a:cubicBezTo>
                      <a:pt x="1599" y="2016"/>
                      <a:pt x="1655" y="2004"/>
                      <a:pt x="1711" y="1985"/>
                    </a:cubicBezTo>
                    <a:cubicBezTo>
                      <a:pt x="1749" y="1967"/>
                      <a:pt x="1774" y="1935"/>
                      <a:pt x="1786" y="1898"/>
                    </a:cubicBezTo>
                    <a:cubicBezTo>
                      <a:pt x="1880" y="1598"/>
                      <a:pt x="1106" y="263"/>
                      <a:pt x="950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34"/>
              <p:cNvSpPr/>
              <p:nvPr/>
            </p:nvSpPr>
            <p:spPr>
              <a:xfrm>
                <a:off x="6472575" y="3316800"/>
                <a:ext cx="52925" cy="44325"/>
              </a:xfrm>
              <a:custGeom>
                <a:avLst/>
                <a:gdLst/>
                <a:ahLst/>
                <a:cxnLst/>
                <a:rect l="l" t="t" r="r" b="b"/>
                <a:pathLst>
                  <a:path w="2117" h="1773" extrusionOk="0">
                    <a:moveTo>
                      <a:pt x="1018" y="0"/>
                    </a:moveTo>
                    <a:cubicBezTo>
                      <a:pt x="319" y="737"/>
                      <a:pt x="1" y="1236"/>
                      <a:pt x="51" y="1536"/>
                    </a:cubicBezTo>
                    <a:cubicBezTo>
                      <a:pt x="63" y="1629"/>
                      <a:pt x="120" y="1710"/>
                      <a:pt x="207" y="1754"/>
                    </a:cubicBezTo>
                    <a:cubicBezTo>
                      <a:pt x="238" y="1767"/>
                      <a:pt x="282" y="1773"/>
                      <a:pt x="326" y="1773"/>
                    </a:cubicBezTo>
                    <a:cubicBezTo>
                      <a:pt x="738" y="1773"/>
                      <a:pt x="1742" y="1211"/>
                      <a:pt x="2117" y="724"/>
                    </a:cubicBezTo>
                    <a:lnTo>
                      <a:pt x="1998" y="631"/>
                    </a:lnTo>
                    <a:cubicBezTo>
                      <a:pt x="1600" y="1139"/>
                      <a:pt x="607" y="1626"/>
                      <a:pt x="328" y="1626"/>
                    </a:cubicBezTo>
                    <a:cubicBezTo>
                      <a:pt x="306" y="1626"/>
                      <a:pt x="288" y="1623"/>
                      <a:pt x="276" y="1617"/>
                    </a:cubicBezTo>
                    <a:cubicBezTo>
                      <a:pt x="232" y="1598"/>
                      <a:pt x="207" y="1561"/>
                      <a:pt x="201" y="1511"/>
                    </a:cubicBezTo>
                    <a:cubicBezTo>
                      <a:pt x="176" y="1373"/>
                      <a:pt x="269" y="1005"/>
                      <a:pt x="1131" y="106"/>
                    </a:cubicBezTo>
                    <a:lnTo>
                      <a:pt x="1018" y="0"/>
                    </a:ln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34"/>
              <p:cNvSpPr/>
              <p:nvPr/>
            </p:nvSpPr>
            <p:spPr>
              <a:xfrm>
                <a:off x="6441225" y="3344525"/>
                <a:ext cx="59000" cy="47225"/>
              </a:xfrm>
              <a:custGeom>
                <a:avLst/>
                <a:gdLst/>
                <a:ahLst/>
                <a:cxnLst/>
                <a:rect l="l" t="t" r="r" b="b"/>
                <a:pathLst>
                  <a:path w="2360" h="1889" extrusionOk="0">
                    <a:moveTo>
                      <a:pt x="1183" y="1"/>
                    </a:moveTo>
                    <a:cubicBezTo>
                      <a:pt x="1047" y="1"/>
                      <a:pt x="908" y="25"/>
                      <a:pt x="774" y="77"/>
                    </a:cubicBezTo>
                    <a:cubicBezTo>
                      <a:pt x="244" y="277"/>
                      <a:pt x="0" y="832"/>
                      <a:pt x="225" y="1313"/>
                    </a:cubicBezTo>
                    <a:cubicBezTo>
                      <a:pt x="393" y="1672"/>
                      <a:pt x="774" y="1889"/>
                      <a:pt x="1178" y="1889"/>
                    </a:cubicBezTo>
                    <a:cubicBezTo>
                      <a:pt x="1314" y="1889"/>
                      <a:pt x="1452" y="1864"/>
                      <a:pt x="1586" y="1812"/>
                    </a:cubicBezTo>
                    <a:cubicBezTo>
                      <a:pt x="2116" y="1606"/>
                      <a:pt x="2360" y="1057"/>
                      <a:pt x="2135" y="576"/>
                    </a:cubicBezTo>
                    <a:cubicBezTo>
                      <a:pt x="1972" y="217"/>
                      <a:pt x="1588" y="1"/>
                      <a:pt x="1183" y="1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34"/>
              <p:cNvSpPr/>
              <p:nvPr/>
            </p:nvSpPr>
            <p:spPr>
              <a:xfrm>
                <a:off x="6424375" y="3218475"/>
                <a:ext cx="58225" cy="46275"/>
              </a:xfrm>
              <a:custGeom>
                <a:avLst/>
                <a:gdLst/>
                <a:ahLst/>
                <a:cxnLst/>
                <a:rect l="l" t="t" r="r" b="b"/>
                <a:pathLst>
                  <a:path w="2329" h="1851" extrusionOk="0">
                    <a:moveTo>
                      <a:pt x="456" y="1"/>
                    </a:moveTo>
                    <a:cubicBezTo>
                      <a:pt x="456" y="1"/>
                      <a:pt x="63" y="163"/>
                      <a:pt x="0" y="363"/>
                    </a:cubicBezTo>
                    <a:cubicBezTo>
                      <a:pt x="73" y="1130"/>
                      <a:pt x="998" y="1850"/>
                      <a:pt x="1574" y="1850"/>
                    </a:cubicBezTo>
                    <a:cubicBezTo>
                      <a:pt x="1692" y="1850"/>
                      <a:pt x="1795" y="1820"/>
                      <a:pt x="1873" y="1755"/>
                    </a:cubicBezTo>
                    <a:cubicBezTo>
                      <a:pt x="2328" y="1368"/>
                      <a:pt x="2041" y="126"/>
                      <a:pt x="456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34"/>
              <p:cNvSpPr/>
              <p:nvPr/>
            </p:nvSpPr>
            <p:spPr>
              <a:xfrm>
                <a:off x="6382075" y="3221300"/>
                <a:ext cx="55800" cy="52175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2087" extrusionOk="0">
                    <a:moveTo>
                      <a:pt x="1312" y="0"/>
                    </a:moveTo>
                    <a:cubicBezTo>
                      <a:pt x="388" y="331"/>
                      <a:pt x="1" y="1717"/>
                      <a:pt x="569" y="2010"/>
                    </a:cubicBezTo>
                    <a:cubicBezTo>
                      <a:pt x="665" y="2061"/>
                      <a:pt x="779" y="2087"/>
                      <a:pt x="899" y="2087"/>
                    </a:cubicBezTo>
                    <a:cubicBezTo>
                      <a:pt x="1486" y="2087"/>
                      <a:pt x="2231" y="1486"/>
                      <a:pt x="1848" y="306"/>
                    </a:cubicBezTo>
                    <a:cubicBezTo>
                      <a:pt x="1848" y="306"/>
                      <a:pt x="1536" y="6"/>
                      <a:pt x="1312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34"/>
              <p:cNvSpPr/>
              <p:nvPr/>
            </p:nvSpPr>
            <p:spPr>
              <a:xfrm>
                <a:off x="6357350" y="3197800"/>
                <a:ext cx="6237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2495" h="1405" extrusionOk="0">
                    <a:moveTo>
                      <a:pt x="976" y="0"/>
                    </a:moveTo>
                    <a:cubicBezTo>
                      <a:pt x="508" y="0"/>
                      <a:pt x="117" y="151"/>
                      <a:pt x="72" y="428"/>
                    </a:cubicBezTo>
                    <a:cubicBezTo>
                      <a:pt x="1" y="836"/>
                      <a:pt x="514" y="1404"/>
                      <a:pt x="1287" y="1404"/>
                    </a:cubicBezTo>
                    <a:cubicBezTo>
                      <a:pt x="1591" y="1404"/>
                      <a:pt x="1936" y="1317"/>
                      <a:pt x="2301" y="1096"/>
                    </a:cubicBezTo>
                    <a:cubicBezTo>
                      <a:pt x="2301" y="1096"/>
                      <a:pt x="2494" y="740"/>
                      <a:pt x="2419" y="547"/>
                    </a:cubicBezTo>
                    <a:cubicBezTo>
                      <a:pt x="2067" y="173"/>
                      <a:pt x="1477" y="0"/>
                      <a:pt x="976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34"/>
              <p:cNvSpPr/>
              <p:nvPr/>
            </p:nvSpPr>
            <p:spPr>
              <a:xfrm>
                <a:off x="6381625" y="3158975"/>
                <a:ext cx="59325" cy="54025"/>
              </a:xfrm>
              <a:custGeom>
                <a:avLst/>
                <a:gdLst/>
                <a:ahLst/>
                <a:cxnLst/>
                <a:rect l="l" t="t" r="r" b="b"/>
                <a:pathLst>
                  <a:path w="2373" h="2161" extrusionOk="0">
                    <a:moveTo>
                      <a:pt x="1194" y="0"/>
                    </a:moveTo>
                    <a:cubicBezTo>
                      <a:pt x="1179" y="0"/>
                      <a:pt x="1164" y="1"/>
                      <a:pt x="1149" y="3"/>
                    </a:cubicBezTo>
                    <a:cubicBezTo>
                      <a:pt x="524" y="71"/>
                      <a:pt x="0" y="1214"/>
                      <a:pt x="1286" y="2137"/>
                    </a:cubicBezTo>
                    <a:cubicBezTo>
                      <a:pt x="1286" y="2137"/>
                      <a:pt x="1422" y="2161"/>
                      <a:pt x="1573" y="2161"/>
                    </a:cubicBezTo>
                    <a:cubicBezTo>
                      <a:pt x="1692" y="2161"/>
                      <a:pt x="1820" y="2146"/>
                      <a:pt x="1898" y="2094"/>
                    </a:cubicBezTo>
                    <a:cubicBezTo>
                      <a:pt x="2373" y="1326"/>
                      <a:pt x="1802" y="0"/>
                      <a:pt x="1194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34"/>
              <p:cNvSpPr/>
              <p:nvPr/>
            </p:nvSpPr>
            <p:spPr>
              <a:xfrm>
                <a:off x="6426550" y="3181250"/>
                <a:ext cx="60250" cy="40750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1630" extrusionOk="0">
                    <a:moveTo>
                      <a:pt x="1326" y="0"/>
                    </a:moveTo>
                    <a:cubicBezTo>
                      <a:pt x="837" y="0"/>
                      <a:pt x="272" y="285"/>
                      <a:pt x="1" y="1072"/>
                    </a:cubicBezTo>
                    <a:cubicBezTo>
                      <a:pt x="1" y="1072"/>
                      <a:pt x="82" y="1471"/>
                      <a:pt x="269" y="1596"/>
                    </a:cubicBezTo>
                    <a:cubicBezTo>
                      <a:pt x="373" y="1619"/>
                      <a:pt x="480" y="1630"/>
                      <a:pt x="586" y="1630"/>
                    </a:cubicBezTo>
                    <a:cubicBezTo>
                      <a:pt x="1493" y="1630"/>
                      <a:pt x="2410" y="860"/>
                      <a:pt x="2142" y="385"/>
                    </a:cubicBezTo>
                    <a:cubicBezTo>
                      <a:pt x="2014" y="158"/>
                      <a:pt x="1691" y="0"/>
                      <a:pt x="1326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34"/>
              <p:cNvSpPr/>
              <p:nvPr/>
            </p:nvSpPr>
            <p:spPr>
              <a:xfrm>
                <a:off x="6433425" y="3217800"/>
                <a:ext cx="17025" cy="5400"/>
              </a:xfrm>
              <a:custGeom>
                <a:avLst/>
                <a:gdLst/>
                <a:ahLst/>
                <a:cxnLst/>
                <a:rect l="l" t="t" r="r" b="b"/>
                <a:pathLst>
                  <a:path w="681" h="216" extrusionOk="0">
                    <a:moveTo>
                      <a:pt x="173" y="0"/>
                    </a:moveTo>
                    <a:cubicBezTo>
                      <a:pt x="106" y="0"/>
                      <a:pt x="45" y="6"/>
                      <a:pt x="0" y="22"/>
                    </a:cubicBezTo>
                    <a:lnTo>
                      <a:pt x="50" y="165"/>
                    </a:lnTo>
                    <a:cubicBezTo>
                      <a:pt x="77" y="156"/>
                      <a:pt x="117" y="152"/>
                      <a:pt x="164" y="152"/>
                    </a:cubicBezTo>
                    <a:cubicBezTo>
                      <a:pt x="307" y="152"/>
                      <a:pt x="518" y="187"/>
                      <a:pt x="649" y="215"/>
                    </a:cubicBezTo>
                    <a:lnTo>
                      <a:pt x="681" y="59"/>
                    </a:lnTo>
                    <a:cubicBezTo>
                      <a:pt x="638" y="54"/>
                      <a:pt x="377" y="0"/>
                      <a:pt x="173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34"/>
              <p:cNvSpPr/>
              <p:nvPr/>
            </p:nvSpPr>
            <p:spPr>
              <a:xfrm>
                <a:off x="6426400" y="3228325"/>
                <a:ext cx="7525" cy="2140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856" extrusionOk="0">
                    <a:moveTo>
                      <a:pt x="150" y="0"/>
                    </a:moveTo>
                    <a:lnTo>
                      <a:pt x="0" y="50"/>
                    </a:lnTo>
                    <a:cubicBezTo>
                      <a:pt x="138" y="418"/>
                      <a:pt x="113" y="587"/>
                      <a:pt x="94" y="737"/>
                    </a:cubicBezTo>
                    <a:cubicBezTo>
                      <a:pt x="88" y="774"/>
                      <a:pt x="82" y="812"/>
                      <a:pt x="82" y="843"/>
                    </a:cubicBezTo>
                    <a:lnTo>
                      <a:pt x="238" y="855"/>
                    </a:lnTo>
                    <a:cubicBezTo>
                      <a:pt x="238" y="824"/>
                      <a:pt x="244" y="793"/>
                      <a:pt x="244" y="762"/>
                    </a:cubicBezTo>
                    <a:cubicBezTo>
                      <a:pt x="269" y="599"/>
                      <a:pt x="300" y="400"/>
                      <a:pt x="150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34"/>
              <p:cNvSpPr/>
              <p:nvPr/>
            </p:nvSpPr>
            <p:spPr>
              <a:xfrm>
                <a:off x="6395975" y="3221600"/>
                <a:ext cx="20450" cy="14375"/>
              </a:xfrm>
              <a:custGeom>
                <a:avLst/>
                <a:gdLst/>
                <a:ahLst/>
                <a:cxnLst/>
                <a:rect l="l" t="t" r="r" b="b"/>
                <a:pathLst>
                  <a:path w="818" h="575" extrusionOk="0">
                    <a:moveTo>
                      <a:pt x="799" y="1"/>
                    </a:moveTo>
                    <a:cubicBezTo>
                      <a:pt x="487" y="32"/>
                      <a:pt x="144" y="300"/>
                      <a:pt x="0" y="481"/>
                    </a:cubicBezTo>
                    <a:lnTo>
                      <a:pt x="119" y="575"/>
                    </a:lnTo>
                    <a:cubicBezTo>
                      <a:pt x="250" y="419"/>
                      <a:pt x="562" y="182"/>
                      <a:pt x="818" y="157"/>
                    </a:cubicBezTo>
                    <a:lnTo>
                      <a:pt x="799" y="1"/>
                    </a:ln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34"/>
              <p:cNvSpPr/>
              <p:nvPr/>
            </p:nvSpPr>
            <p:spPr>
              <a:xfrm>
                <a:off x="6397375" y="3195550"/>
                <a:ext cx="16725" cy="18750"/>
              </a:xfrm>
              <a:custGeom>
                <a:avLst/>
                <a:gdLst/>
                <a:ahLst/>
                <a:cxnLst/>
                <a:rect l="l" t="t" r="r" b="b"/>
                <a:pathLst>
                  <a:path w="669" h="750" extrusionOk="0">
                    <a:moveTo>
                      <a:pt x="132" y="0"/>
                    </a:moveTo>
                    <a:lnTo>
                      <a:pt x="0" y="81"/>
                    </a:lnTo>
                    <a:cubicBezTo>
                      <a:pt x="113" y="256"/>
                      <a:pt x="519" y="749"/>
                      <a:pt x="656" y="749"/>
                    </a:cubicBezTo>
                    <a:lnTo>
                      <a:pt x="662" y="749"/>
                    </a:lnTo>
                    <a:lnTo>
                      <a:pt x="650" y="643"/>
                    </a:lnTo>
                    <a:lnTo>
                      <a:pt x="668" y="600"/>
                    </a:lnTo>
                    <a:cubicBezTo>
                      <a:pt x="612" y="575"/>
                      <a:pt x="300" y="262"/>
                      <a:pt x="132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34"/>
              <p:cNvSpPr/>
              <p:nvPr/>
            </p:nvSpPr>
            <p:spPr>
              <a:xfrm>
                <a:off x="6426400" y="3187900"/>
                <a:ext cx="9225" cy="21875"/>
              </a:xfrm>
              <a:custGeom>
                <a:avLst/>
                <a:gdLst/>
                <a:ahLst/>
                <a:cxnLst/>
                <a:rect l="l" t="t" r="r" b="b"/>
                <a:pathLst>
                  <a:path w="369" h="875" extrusionOk="0">
                    <a:moveTo>
                      <a:pt x="344" y="0"/>
                    </a:moveTo>
                    <a:lnTo>
                      <a:pt x="188" y="13"/>
                    </a:lnTo>
                    <a:cubicBezTo>
                      <a:pt x="213" y="319"/>
                      <a:pt x="194" y="556"/>
                      <a:pt x="0" y="774"/>
                    </a:cubicBezTo>
                    <a:lnTo>
                      <a:pt x="113" y="874"/>
                    </a:lnTo>
                    <a:cubicBezTo>
                      <a:pt x="350" y="618"/>
                      <a:pt x="369" y="338"/>
                      <a:pt x="344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34"/>
              <p:cNvSpPr/>
              <p:nvPr/>
            </p:nvSpPr>
            <p:spPr>
              <a:xfrm>
                <a:off x="6427325" y="3221925"/>
                <a:ext cx="264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006" extrusionOk="0">
                    <a:moveTo>
                      <a:pt x="224" y="0"/>
                    </a:moveTo>
                    <a:cubicBezTo>
                      <a:pt x="186" y="0"/>
                      <a:pt x="149" y="6"/>
                      <a:pt x="113" y="19"/>
                    </a:cubicBezTo>
                    <a:cubicBezTo>
                      <a:pt x="76" y="31"/>
                      <a:pt x="45" y="69"/>
                      <a:pt x="38" y="113"/>
                    </a:cubicBezTo>
                    <a:cubicBezTo>
                      <a:pt x="1" y="294"/>
                      <a:pt x="463" y="749"/>
                      <a:pt x="744" y="1005"/>
                    </a:cubicBezTo>
                    <a:lnTo>
                      <a:pt x="850" y="893"/>
                    </a:lnTo>
                    <a:cubicBezTo>
                      <a:pt x="550" y="618"/>
                      <a:pt x="232" y="275"/>
                      <a:pt x="194" y="156"/>
                    </a:cubicBezTo>
                    <a:cubicBezTo>
                      <a:pt x="203" y="155"/>
                      <a:pt x="213" y="154"/>
                      <a:pt x="223" y="154"/>
                    </a:cubicBezTo>
                    <a:cubicBezTo>
                      <a:pt x="424" y="154"/>
                      <a:pt x="784" y="444"/>
                      <a:pt x="962" y="593"/>
                    </a:cubicBezTo>
                    <a:lnTo>
                      <a:pt x="1056" y="475"/>
                    </a:lnTo>
                    <a:cubicBezTo>
                      <a:pt x="707" y="184"/>
                      <a:pt x="439" y="0"/>
                      <a:pt x="224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34"/>
              <p:cNvSpPr/>
              <p:nvPr/>
            </p:nvSpPr>
            <p:spPr>
              <a:xfrm>
                <a:off x="6399250" y="3224650"/>
                <a:ext cx="27175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1087" h="1134" extrusionOk="0">
                    <a:moveTo>
                      <a:pt x="770" y="1"/>
                    </a:moveTo>
                    <a:cubicBezTo>
                      <a:pt x="741" y="1"/>
                      <a:pt x="711" y="6"/>
                      <a:pt x="681" y="16"/>
                    </a:cubicBezTo>
                    <a:cubicBezTo>
                      <a:pt x="350" y="128"/>
                      <a:pt x="32" y="865"/>
                      <a:pt x="0" y="952"/>
                    </a:cubicBezTo>
                    <a:lnTo>
                      <a:pt x="144" y="1008"/>
                    </a:lnTo>
                    <a:cubicBezTo>
                      <a:pt x="231" y="802"/>
                      <a:pt x="506" y="241"/>
                      <a:pt x="731" y="166"/>
                    </a:cubicBezTo>
                    <a:cubicBezTo>
                      <a:pt x="745" y="160"/>
                      <a:pt x="760" y="157"/>
                      <a:pt x="775" y="157"/>
                    </a:cubicBezTo>
                    <a:cubicBezTo>
                      <a:pt x="794" y="157"/>
                      <a:pt x="813" y="162"/>
                      <a:pt x="830" y="172"/>
                    </a:cubicBezTo>
                    <a:cubicBezTo>
                      <a:pt x="862" y="185"/>
                      <a:pt x="880" y="216"/>
                      <a:pt x="887" y="247"/>
                    </a:cubicBezTo>
                    <a:cubicBezTo>
                      <a:pt x="912" y="440"/>
                      <a:pt x="625" y="827"/>
                      <a:pt x="437" y="1027"/>
                    </a:cubicBezTo>
                    <a:lnTo>
                      <a:pt x="556" y="1133"/>
                    </a:lnTo>
                    <a:cubicBezTo>
                      <a:pt x="606" y="1077"/>
                      <a:pt x="1086" y="553"/>
                      <a:pt x="1036" y="228"/>
                    </a:cubicBezTo>
                    <a:cubicBezTo>
                      <a:pt x="1016" y="96"/>
                      <a:pt x="900" y="1"/>
                      <a:pt x="770" y="1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34"/>
              <p:cNvSpPr/>
              <p:nvPr/>
            </p:nvSpPr>
            <p:spPr>
              <a:xfrm>
                <a:off x="6380525" y="3206625"/>
                <a:ext cx="37325" cy="18900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756" extrusionOk="0">
                    <a:moveTo>
                      <a:pt x="50" y="0"/>
                    </a:moveTo>
                    <a:lnTo>
                      <a:pt x="38" y="157"/>
                    </a:lnTo>
                    <a:cubicBezTo>
                      <a:pt x="512" y="188"/>
                      <a:pt x="1224" y="294"/>
                      <a:pt x="1330" y="444"/>
                    </a:cubicBezTo>
                    <a:cubicBezTo>
                      <a:pt x="1316" y="502"/>
                      <a:pt x="1230" y="601"/>
                      <a:pt x="774" y="601"/>
                    </a:cubicBezTo>
                    <a:cubicBezTo>
                      <a:pt x="590" y="601"/>
                      <a:pt x="347" y="585"/>
                      <a:pt x="25" y="544"/>
                    </a:cubicBezTo>
                    <a:lnTo>
                      <a:pt x="0" y="700"/>
                    </a:lnTo>
                    <a:cubicBezTo>
                      <a:pt x="256" y="737"/>
                      <a:pt x="506" y="756"/>
                      <a:pt x="762" y="756"/>
                    </a:cubicBezTo>
                    <a:cubicBezTo>
                      <a:pt x="1205" y="756"/>
                      <a:pt x="1436" y="668"/>
                      <a:pt x="1480" y="475"/>
                    </a:cubicBezTo>
                    <a:cubicBezTo>
                      <a:pt x="1492" y="425"/>
                      <a:pt x="1480" y="375"/>
                      <a:pt x="1448" y="338"/>
                    </a:cubicBezTo>
                    <a:cubicBezTo>
                      <a:pt x="1267" y="100"/>
                      <a:pt x="250" y="19"/>
                      <a:pt x="50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34"/>
              <p:cNvSpPr/>
              <p:nvPr/>
            </p:nvSpPr>
            <p:spPr>
              <a:xfrm>
                <a:off x="6402050" y="3178075"/>
                <a:ext cx="25300" cy="33725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1349" extrusionOk="0">
                    <a:moveTo>
                      <a:pt x="768" y="0"/>
                    </a:moveTo>
                    <a:lnTo>
                      <a:pt x="619" y="38"/>
                    </a:lnTo>
                    <a:cubicBezTo>
                      <a:pt x="725" y="506"/>
                      <a:pt x="812" y="1068"/>
                      <a:pt x="781" y="1192"/>
                    </a:cubicBezTo>
                    <a:cubicBezTo>
                      <a:pt x="637" y="1180"/>
                      <a:pt x="400" y="936"/>
                      <a:pt x="144" y="269"/>
                    </a:cubicBezTo>
                    <a:lnTo>
                      <a:pt x="1" y="325"/>
                    </a:lnTo>
                    <a:cubicBezTo>
                      <a:pt x="332" y="1199"/>
                      <a:pt x="625" y="1348"/>
                      <a:pt x="787" y="1348"/>
                    </a:cubicBezTo>
                    <a:lnTo>
                      <a:pt x="818" y="1348"/>
                    </a:lnTo>
                    <a:cubicBezTo>
                      <a:pt x="850" y="1342"/>
                      <a:pt x="881" y="1323"/>
                      <a:pt x="900" y="1299"/>
                    </a:cubicBezTo>
                    <a:cubicBezTo>
                      <a:pt x="1012" y="1136"/>
                      <a:pt x="843" y="337"/>
                      <a:pt x="768" y="0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34"/>
              <p:cNvSpPr/>
              <p:nvPr/>
            </p:nvSpPr>
            <p:spPr>
              <a:xfrm>
                <a:off x="6426700" y="3192425"/>
                <a:ext cx="35625" cy="24925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997" extrusionOk="0">
                    <a:moveTo>
                      <a:pt x="887" y="0"/>
                    </a:moveTo>
                    <a:cubicBezTo>
                      <a:pt x="325" y="306"/>
                      <a:pt x="38" y="550"/>
                      <a:pt x="13" y="749"/>
                    </a:cubicBezTo>
                    <a:cubicBezTo>
                      <a:pt x="1" y="812"/>
                      <a:pt x="20" y="881"/>
                      <a:pt x="70" y="924"/>
                    </a:cubicBezTo>
                    <a:cubicBezTo>
                      <a:pt x="137" y="971"/>
                      <a:pt x="213" y="996"/>
                      <a:pt x="291" y="996"/>
                    </a:cubicBezTo>
                    <a:cubicBezTo>
                      <a:pt x="306" y="996"/>
                      <a:pt x="322" y="995"/>
                      <a:pt x="338" y="993"/>
                    </a:cubicBezTo>
                    <a:cubicBezTo>
                      <a:pt x="663" y="993"/>
                      <a:pt x="1181" y="849"/>
                      <a:pt x="1424" y="681"/>
                    </a:cubicBezTo>
                    <a:lnTo>
                      <a:pt x="1337" y="556"/>
                    </a:lnTo>
                    <a:cubicBezTo>
                      <a:pt x="1062" y="747"/>
                      <a:pt x="556" y="838"/>
                      <a:pt x="313" y="838"/>
                    </a:cubicBezTo>
                    <a:cubicBezTo>
                      <a:pt x="246" y="838"/>
                      <a:pt x="199" y="832"/>
                      <a:pt x="182" y="818"/>
                    </a:cubicBezTo>
                    <a:cubicBezTo>
                      <a:pt x="169" y="806"/>
                      <a:pt x="163" y="787"/>
                      <a:pt x="163" y="768"/>
                    </a:cubicBezTo>
                    <a:cubicBezTo>
                      <a:pt x="176" y="706"/>
                      <a:pt x="269" y="512"/>
                      <a:pt x="956" y="138"/>
                    </a:cubicBezTo>
                    <a:lnTo>
                      <a:pt x="887" y="0"/>
                    </a:ln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34"/>
              <p:cNvSpPr/>
              <p:nvPr/>
            </p:nvSpPr>
            <p:spPr>
              <a:xfrm>
                <a:off x="6406725" y="3203625"/>
                <a:ext cx="33750" cy="29275"/>
              </a:xfrm>
              <a:custGeom>
                <a:avLst/>
                <a:gdLst/>
                <a:ahLst/>
                <a:cxnLst/>
                <a:rect l="l" t="t" r="r" b="b"/>
                <a:pathLst>
                  <a:path w="1350" h="1171" extrusionOk="0">
                    <a:moveTo>
                      <a:pt x="649" y="0"/>
                    </a:moveTo>
                    <a:cubicBezTo>
                      <a:pt x="633" y="0"/>
                      <a:pt x="616" y="1"/>
                      <a:pt x="600" y="2"/>
                    </a:cubicBezTo>
                    <a:cubicBezTo>
                      <a:pt x="251" y="21"/>
                      <a:pt x="1" y="301"/>
                      <a:pt x="45" y="626"/>
                    </a:cubicBezTo>
                    <a:cubicBezTo>
                      <a:pt x="81" y="939"/>
                      <a:pt x="377" y="1170"/>
                      <a:pt x="711" y="1170"/>
                    </a:cubicBezTo>
                    <a:cubicBezTo>
                      <a:pt x="724" y="1170"/>
                      <a:pt x="737" y="1170"/>
                      <a:pt x="750" y="1169"/>
                    </a:cubicBezTo>
                    <a:cubicBezTo>
                      <a:pt x="1100" y="1150"/>
                      <a:pt x="1349" y="869"/>
                      <a:pt x="1305" y="545"/>
                    </a:cubicBezTo>
                    <a:cubicBezTo>
                      <a:pt x="1264" y="236"/>
                      <a:pt x="973" y="0"/>
                      <a:pt x="649" y="0"/>
                    </a:cubicBezTo>
                    <a:close/>
                  </a:path>
                </a:pathLst>
              </a:custGeom>
              <a:solidFill>
                <a:srgbClr val="FCCD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34"/>
              <p:cNvSpPr/>
              <p:nvPr/>
            </p:nvSpPr>
            <p:spPr>
              <a:xfrm>
                <a:off x="5801425" y="3112050"/>
                <a:ext cx="581300" cy="299800"/>
              </a:xfrm>
              <a:custGeom>
                <a:avLst/>
                <a:gdLst/>
                <a:ahLst/>
                <a:cxnLst/>
                <a:rect l="l" t="t" r="r" b="b"/>
                <a:pathLst>
                  <a:path w="23252" h="11992" extrusionOk="0">
                    <a:moveTo>
                      <a:pt x="22802" y="11991"/>
                    </a:moveTo>
                    <a:cubicBezTo>
                      <a:pt x="23089" y="10986"/>
                      <a:pt x="23245" y="9944"/>
                      <a:pt x="23252" y="8895"/>
                    </a:cubicBezTo>
                    <a:cubicBezTo>
                      <a:pt x="23252" y="2978"/>
                      <a:pt x="18046" y="1"/>
                      <a:pt x="11623" y="1"/>
                    </a:cubicBezTo>
                    <a:cubicBezTo>
                      <a:pt x="5200" y="1"/>
                      <a:pt x="1" y="2978"/>
                      <a:pt x="1" y="8895"/>
                    </a:cubicBezTo>
                    <a:cubicBezTo>
                      <a:pt x="7" y="9944"/>
                      <a:pt x="157" y="10986"/>
                      <a:pt x="450" y="11991"/>
                    </a:cubicBezTo>
                    <a:close/>
                  </a:path>
                </a:pathLst>
              </a:custGeom>
              <a:solidFill>
                <a:srgbClr val="9ED1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34"/>
              <p:cNvSpPr/>
              <p:nvPr/>
            </p:nvSpPr>
            <p:spPr>
              <a:xfrm>
                <a:off x="6171425" y="3220050"/>
                <a:ext cx="179950" cy="179950"/>
              </a:xfrm>
              <a:custGeom>
                <a:avLst/>
                <a:gdLst/>
                <a:ahLst/>
                <a:cxnLst/>
                <a:rect l="l" t="t" r="r" b="b"/>
                <a:pathLst>
                  <a:path w="7198" h="7198" extrusionOk="0">
                    <a:moveTo>
                      <a:pt x="3602" y="0"/>
                    </a:moveTo>
                    <a:cubicBezTo>
                      <a:pt x="1611" y="0"/>
                      <a:pt x="0" y="1611"/>
                      <a:pt x="0" y="3602"/>
                    </a:cubicBezTo>
                    <a:cubicBezTo>
                      <a:pt x="0" y="5587"/>
                      <a:pt x="1611" y="7197"/>
                      <a:pt x="3602" y="7197"/>
                    </a:cubicBezTo>
                    <a:cubicBezTo>
                      <a:pt x="5587" y="7197"/>
                      <a:pt x="7197" y="5587"/>
                      <a:pt x="7197" y="3602"/>
                    </a:cubicBezTo>
                    <a:cubicBezTo>
                      <a:pt x="7197" y="1611"/>
                      <a:pt x="5587" y="0"/>
                      <a:pt x="3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34"/>
              <p:cNvSpPr/>
              <p:nvPr/>
            </p:nvSpPr>
            <p:spPr>
              <a:xfrm>
                <a:off x="5832800" y="3220050"/>
                <a:ext cx="179950" cy="179950"/>
              </a:xfrm>
              <a:custGeom>
                <a:avLst/>
                <a:gdLst/>
                <a:ahLst/>
                <a:cxnLst/>
                <a:rect l="l" t="t" r="r" b="b"/>
                <a:pathLst>
                  <a:path w="7198" h="7198" extrusionOk="0">
                    <a:moveTo>
                      <a:pt x="3602" y="0"/>
                    </a:moveTo>
                    <a:cubicBezTo>
                      <a:pt x="1611" y="0"/>
                      <a:pt x="1" y="1611"/>
                      <a:pt x="1" y="3602"/>
                    </a:cubicBezTo>
                    <a:cubicBezTo>
                      <a:pt x="1" y="5587"/>
                      <a:pt x="1611" y="7197"/>
                      <a:pt x="3602" y="7197"/>
                    </a:cubicBezTo>
                    <a:cubicBezTo>
                      <a:pt x="5587" y="7197"/>
                      <a:pt x="7197" y="5587"/>
                      <a:pt x="7197" y="3602"/>
                    </a:cubicBezTo>
                    <a:cubicBezTo>
                      <a:pt x="7197" y="1611"/>
                      <a:pt x="5587" y="0"/>
                      <a:pt x="3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34"/>
              <p:cNvSpPr/>
              <p:nvPr/>
            </p:nvSpPr>
            <p:spPr>
              <a:xfrm>
                <a:off x="6173023" y="3220413"/>
                <a:ext cx="169950" cy="155475"/>
              </a:xfrm>
              <a:custGeom>
                <a:avLst/>
                <a:gdLst/>
                <a:ahLst/>
                <a:cxnLst/>
                <a:rect l="l" t="t" r="r" b="b"/>
                <a:pathLst>
                  <a:path w="6798" h="6219" extrusionOk="0">
                    <a:moveTo>
                      <a:pt x="3402" y="1"/>
                    </a:moveTo>
                    <a:cubicBezTo>
                      <a:pt x="1965" y="1"/>
                      <a:pt x="672" y="999"/>
                      <a:pt x="362" y="2460"/>
                    </a:cubicBezTo>
                    <a:cubicBezTo>
                      <a:pt x="0" y="4139"/>
                      <a:pt x="1074" y="5793"/>
                      <a:pt x="2753" y="6149"/>
                    </a:cubicBezTo>
                    <a:cubicBezTo>
                      <a:pt x="2973" y="6196"/>
                      <a:pt x="3193" y="6219"/>
                      <a:pt x="3409" y="6219"/>
                    </a:cubicBezTo>
                    <a:cubicBezTo>
                      <a:pt x="4842" y="6219"/>
                      <a:pt x="6127" y="5217"/>
                      <a:pt x="6442" y="3758"/>
                    </a:cubicBezTo>
                    <a:cubicBezTo>
                      <a:pt x="6798" y="2085"/>
                      <a:pt x="5730" y="431"/>
                      <a:pt x="4051" y="69"/>
                    </a:cubicBezTo>
                    <a:cubicBezTo>
                      <a:pt x="3833" y="23"/>
                      <a:pt x="3616" y="1"/>
                      <a:pt x="3402" y="1"/>
                    </a:cubicBez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34"/>
              <p:cNvSpPr/>
              <p:nvPr/>
            </p:nvSpPr>
            <p:spPr>
              <a:xfrm>
                <a:off x="5845051" y="3220425"/>
                <a:ext cx="170275" cy="155450"/>
              </a:xfrm>
              <a:custGeom>
                <a:avLst/>
                <a:gdLst/>
                <a:ahLst/>
                <a:cxnLst/>
                <a:rect l="l" t="t" r="r" b="b"/>
                <a:pathLst>
                  <a:path w="6811" h="6218" extrusionOk="0">
                    <a:moveTo>
                      <a:pt x="3400" y="1"/>
                    </a:moveTo>
                    <a:cubicBezTo>
                      <a:pt x="1972" y="1"/>
                      <a:pt x="688" y="991"/>
                      <a:pt x="369" y="2445"/>
                    </a:cubicBezTo>
                    <a:cubicBezTo>
                      <a:pt x="1" y="4124"/>
                      <a:pt x="1068" y="5778"/>
                      <a:pt x="2741" y="6147"/>
                    </a:cubicBezTo>
                    <a:cubicBezTo>
                      <a:pt x="2963" y="6195"/>
                      <a:pt x="3184" y="6218"/>
                      <a:pt x="3403" y="6218"/>
                    </a:cubicBezTo>
                    <a:cubicBezTo>
                      <a:pt x="4836" y="6218"/>
                      <a:pt x="6128" y="5226"/>
                      <a:pt x="6442" y="3769"/>
                    </a:cubicBezTo>
                    <a:cubicBezTo>
                      <a:pt x="6811" y="2096"/>
                      <a:pt x="5750" y="436"/>
                      <a:pt x="4071" y="73"/>
                    </a:cubicBezTo>
                    <a:cubicBezTo>
                      <a:pt x="3846" y="24"/>
                      <a:pt x="3621" y="1"/>
                      <a:pt x="3400" y="1"/>
                    </a:cubicBez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34"/>
              <p:cNvSpPr/>
              <p:nvPr/>
            </p:nvSpPr>
            <p:spPr>
              <a:xfrm>
                <a:off x="6025525" y="3242975"/>
                <a:ext cx="133125" cy="133300"/>
              </a:xfrm>
              <a:custGeom>
                <a:avLst/>
                <a:gdLst/>
                <a:ahLst/>
                <a:cxnLst/>
                <a:rect l="l" t="t" r="r" b="b"/>
                <a:pathLst>
                  <a:path w="5325" h="5332" extrusionOk="0">
                    <a:moveTo>
                      <a:pt x="2659" y="1"/>
                    </a:moveTo>
                    <a:cubicBezTo>
                      <a:pt x="1192" y="1"/>
                      <a:pt x="0" y="1193"/>
                      <a:pt x="0" y="2666"/>
                    </a:cubicBezTo>
                    <a:cubicBezTo>
                      <a:pt x="0" y="4139"/>
                      <a:pt x="1192" y="5331"/>
                      <a:pt x="2659" y="5331"/>
                    </a:cubicBezTo>
                    <a:cubicBezTo>
                      <a:pt x="4132" y="5331"/>
                      <a:pt x="5324" y="4139"/>
                      <a:pt x="5324" y="2666"/>
                    </a:cubicBezTo>
                    <a:cubicBezTo>
                      <a:pt x="5324" y="1193"/>
                      <a:pt x="4132" y="1"/>
                      <a:pt x="26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34"/>
              <p:cNvSpPr/>
              <p:nvPr/>
            </p:nvSpPr>
            <p:spPr>
              <a:xfrm>
                <a:off x="6162375" y="3218225"/>
                <a:ext cx="191025" cy="183800"/>
              </a:xfrm>
              <a:custGeom>
                <a:avLst/>
                <a:gdLst/>
                <a:ahLst/>
                <a:cxnLst/>
                <a:rect l="l" t="t" r="r" b="b"/>
                <a:pathLst>
                  <a:path w="7641" h="7352" extrusionOk="0">
                    <a:moveTo>
                      <a:pt x="3964" y="154"/>
                    </a:moveTo>
                    <a:cubicBezTo>
                      <a:pt x="5911" y="154"/>
                      <a:pt x="7484" y="1734"/>
                      <a:pt x="7484" y="3675"/>
                    </a:cubicBezTo>
                    <a:cubicBezTo>
                      <a:pt x="7484" y="5098"/>
                      <a:pt x="6629" y="6384"/>
                      <a:pt x="5312" y="6927"/>
                    </a:cubicBezTo>
                    <a:cubicBezTo>
                      <a:pt x="4876" y="7109"/>
                      <a:pt x="4419" y="7197"/>
                      <a:pt x="3965" y="7197"/>
                    </a:cubicBezTo>
                    <a:cubicBezTo>
                      <a:pt x="3049" y="7197"/>
                      <a:pt x="2150" y="6837"/>
                      <a:pt x="1473" y="6165"/>
                    </a:cubicBezTo>
                    <a:cubicBezTo>
                      <a:pt x="468" y="5160"/>
                      <a:pt x="169" y="3644"/>
                      <a:pt x="712" y="2327"/>
                    </a:cubicBezTo>
                    <a:cubicBezTo>
                      <a:pt x="1255" y="1016"/>
                      <a:pt x="2541" y="154"/>
                      <a:pt x="3964" y="154"/>
                    </a:cubicBezTo>
                    <a:close/>
                    <a:moveTo>
                      <a:pt x="3968" y="1"/>
                    </a:moveTo>
                    <a:cubicBezTo>
                      <a:pt x="3011" y="1"/>
                      <a:pt x="2070" y="376"/>
                      <a:pt x="1367" y="1078"/>
                    </a:cubicBezTo>
                    <a:cubicBezTo>
                      <a:pt x="312" y="2127"/>
                      <a:pt x="0" y="3712"/>
                      <a:pt x="568" y="5085"/>
                    </a:cubicBezTo>
                    <a:cubicBezTo>
                      <a:pt x="1136" y="6459"/>
                      <a:pt x="2478" y="7351"/>
                      <a:pt x="3964" y="7351"/>
                    </a:cubicBezTo>
                    <a:cubicBezTo>
                      <a:pt x="5992" y="7351"/>
                      <a:pt x="7634" y="5703"/>
                      <a:pt x="7640" y="3675"/>
                    </a:cubicBezTo>
                    <a:cubicBezTo>
                      <a:pt x="7640" y="2189"/>
                      <a:pt x="6741" y="847"/>
                      <a:pt x="5368" y="279"/>
                    </a:cubicBezTo>
                    <a:cubicBezTo>
                      <a:pt x="4915" y="92"/>
                      <a:pt x="4439" y="1"/>
                      <a:pt x="3968" y="1"/>
                    </a:cubicBez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34"/>
              <p:cNvSpPr/>
              <p:nvPr/>
            </p:nvSpPr>
            <p:spPr>
              <a:xfrm>
                <a:off x="5823600" y="3218225"/>
                <a:ext cx="191025" cy="183800"/>
              </a:xfrm>
              <a:custGeom>
                <a:avLst/>
                <a:gdLst/>
                <a:ahLst/>
                <a:cxnLst/>
                <a:rect l="l" t="t" r="r" b="b"/>
                <a:pathLst>
                  <a:path w="7641" h="7352" extrusionOk="0">
                    <a:moveTo>
                      <a:pt x="3964" y="154"/>
                    </a:moveTo>
                    <a:cubicBezTo>
                      <a:pt x="5911" y="154"/>
                      <a:pt x="7484" y="1734"/>
                      <a:pt x="7490" y="3675"/>
                    </a:cubicBezTo>
                    <a:cubicBezTo>
                      <a:pt x="7484" y="5098"/>
                      <a:pt x="6629" y="6384"/>
                      <a:pt x="5312" y="6927"/>
                    </a:cubicBezTo>
                    <a:cubicBezTo>
                      <a:pt x="4878" y="7109"/>
                      <a:pt x="4421" y="7197"/>
                      <a:pt x="3968" y="7197"/>
                    </a:cubicBezTo>
                    <a:cubicBezTo>
                      <a:pt x="3053" y="7197"/>
                      <a:pt x="2152" y="6837"/>
                      <a:pt x="1480" y="6165"/>
                    </a:cubicBezTo>
                    <a:cubicBezTo>
                      <a:pt x="468" y="5160"/>
                      <a:pt x="169" y="3644"/>
                      <a:pt x="712" y="2327"/>
                    </a:cubicBezTo>
                    <a:cubicBezTo>
                      <a:pt x="1261" y="1016"/>
                      <a:pt x="2541" y="154"/>
                      <a:pt x="3964" y="154"/>
                    </a:cubicBezTo>
                    <a:close/>
                    <a:moveTo>
                      <a:pt x="3973" y="1"/>
                    </a:moveTo>
                    <a:cubicBezTo>
                      <a:pt x="3013" y="1"/>
                      <a:pt x="2070" y="376"/>
                      <a:pt x="1367" y="1078"/>
                    </a:cubicBezTo>
                    <a:cubicBezTo>
                      <a:pt x="319" y="2127"/>
                      <a:pt x="0" y="3712"/>
                      <a:pt x="568" y="5085"/>
                    </a:cubicBezTo>
                    <a:cubicBezTo>
                      <a:pt x="1143" y="6459"/>
                      <a:pt x="2478" y="7351"/>
                      <a:pt x="3964" y="7351"/>
                    </a:cubicBezTo>
                    <a:cubicBezTo>
                      <a:pt x="5992" y="7351"/>
                      <a:pt x="7640" y="5703"/>
                      <a:pt x="7640" y="3675"/>
                    </a:cubicBezTo>
                    <a:cubicBezTo>
                      <a:pt x="7640" y="2189"/>
                      <a:pt x="6748" y="847"/>
                      <a:pt x="5375" y="279"/>
                    </a:cubicBezTo>
                    <a:cubicBezTo>
                      <a:pt x="4921" y="92"/>
                      <a:pt x="4445" y="1"/>
                      <a:pt x="3973" y="1"/>
                    </a:cubicBez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34"/>
              <p:cNvSpPr/>
              <p:nvPr/>
            </p:nvSpPr>
            <p:spPr>
              <a:xfrm>
                <a:off x="6017250" y="3270125"/>
                <a:ext cx="23900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956" h="463" extrusionOk="0">
                    <a:moveTo>
                      <a:pt x="57" y="1"/>
                    </a:moveTo>
                    <a:lnTo>
                      <a:pt x="0" y="176"/>
                    </a:lnTo>
                    <a:lnTo>
                      <a:pt x="899" y="463"/>
                    </a:lnTo>
                    <a:lnTo>
                      <a:pt x="955" y="288"/>
                    </a:lnTo>
                    <a:lnTo>
                      <a:pt x="57" y="1"/>
                    </a:ln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34"/>
              <p:cNvSpPr/>
              <p:nvPr/>
            </p:nvSpPr>
            <p:spPr>
              <a:xfrm>
                <a:off x="6017725" y="3295875"/>
                <a:ext cx="19525" cy="4550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82" extrusionOk="0">
                    <a:moveTo>
                      <a:pt x="0" y="1"/>
                    </a:moveTo>
                    <a:lnTo>
                      <a:pt x="0" y="182"/>
                    </a:lnTo>
                    <a:lnTo>
                      <a:pt x="780" y="182"/>
                    </a:lnTo>
                    <a:lnTo>
                      <a:pt x="780" y="1"/>
                    </a:ln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34"/>
              <p:cNvSpPr/>
              <p:nvPr/>
            </p:nvSpPr>
            <p:spPr>
              <a:xfrm>
                <a:off x="6016625" y="3316800"/>
                <a:ext cx="21725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869" h="587" extrusionOk="0">
                    <a:moveTo>
                      <a:pt x="781" y="0"/>
                    </a:moveTo>
                    <a:lnTo>
                      <a:pt x="0" y="431"/>
                    </a:lnTo>
                    <a:lnTo>
                      <a:pt x="88" y="587"/>
                    </a:lnTo>
                    <a:lnTo>
                      <a:pt x="868" y="162"/>
                    </a:lnTo>
                    <a:lnTo>
                      <a:pt x="781" y="0"/>
                    </a:ln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34"/>
              <p:cNvSpPr/>
              <p:nvPr/>
            </p:nvSpPr>
            <p:spPr>
              <a:xfrm>
                <a:off x="6143325" y="3269975"/>
                <a:ext cx="23900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956" h="463" extrusionOk="0">
                    <a:moveTo>
                      <a:pt x="900" y="1"/>
                    </a:moveTo>
                    <a:lnTo>
                      <a:pt x="1" y="288"/>
                    </a:lnTo>
                    <a:lnTo>
                      <a:pt x="57" y="463"/>
                    </a:lnTo>
                    <a:lnTo>
                      <a:pt x="956" y="175"/>
                    </a:lnTo>
                    <a:lnTo>
                      <a:pt x="900" y="1"/>
                    </a:ln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34"/>
              <p:cNvSpPr/>
              <p:nvPr/>
            </p:nvSpPr>
            <p:spPr>
              <a:xfrm>
                <a:off x="6146925" y="3295875"/>
                <a:ext cx="19525" cy="4550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82" extrusionOk="0">
                    <a:moveTo>
                      <a:pt x="0" y="1"/>
                    </a:moveTo>
                    <a:lnTo>
                      <a:pt x="0" y="182"/>
                    </a:lnTo>
                    <a:lnTo>
                      <a:pt x="781" y="182"/>
                    </a:lnTo>
                    <a:lnTo>
                      <a:pt x="781" y="1"/>
                    </a:ln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34"/>
              <p:cNvSpPr/>
              <p:nvPr/>
            </p:nvSpPr>
            <p:spPr>
              <a:xfrm>
                <a:off x="6145825" y="3316475"/>
                <a:ext cx="21725" cy="14700"/>
              </a:xfrm>
              <a:custGeom>
                <a:avLst/>
                <a:gdLst/>
                <a:ahLst/>
                <a:cxnLst/>
                <a:rect l="l" t="t" r="r" b="b"/>
                <a:pathLst>
                  <a:path w="869" h="588" extrusionOk="0">
                    <a:moveTo>
                      <a:pt x="88" y="1"/>
                    </a:moveTo>
                    <a:lnTo>
                      <a:pt x="1" y="163"/>
                    </a:lnTo>
                    <a:lnTo>
                      <a:pt x="781" y="587"/>
                    </a:lnTo>
                    <a:lnTo>
                      <a:pt x="868" y="431"/>
                    </a:lnTo>
                    <a:lnTo>
                      <a:pt x="88" y="1"/>
                    </a:ln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34"/>
              <p:cNvSpPr/>
              <p:nvPr/>
            </p:nvSpPr>
            <p:spPr>
              <a:xfrm>
                <a:off x="6066400" y="3264975"/>
                <a:ext cx="4652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913" extrusionOk="0">
                    <a:moveTo>
                      <a:pt x="1" y="219"/>
                    </a:moveTo>
                    <a:cubicBezTo>
                      <a:pt x="600" y="26"/>
                      <a:pt x="1243" y="1"/>
                      <a:pt x="1861" y="144"/>
                    </a:cubicBezTo>
                    <a:lnTo>
                      <a:pt x="1286" y="737"/>
                    </a:lnTo>
                    <a:cubicBezTo>
                      <a:pt x="1193" y="893"/>
                      <a:pt x="968" y="912"/>
                      <a:pt x="843" y="781"/>
                    </a:cubicBezTo>
                    <a:cubicBezTo>
                      <a:pt x="625" y="650"/>
                      <a:pt x="1" y="219"/>
                      <a:pt x="1" y="219"/>
                    </a:cubicBezTo>
                    <a:close/>
                  </a:path>
                </a:pathLst>
              </a:custGeom>
              <a:solidFill>
                <a:srgbClr val="EF8E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34"/>
              <p:cNvSpPr/>
              <p:nvPr/>
            </p:nvSpPr>
            <p:spPr>
              <a:xfrm>
                <a:off x="6089800" y="3287300"/>
                <a:ext cx="455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524" extrusionOk="0">
                    <a:moveTo>
                      <a:pt x="1" y="0"/>
                    </a:moveTo>
                    <a:lnTo>
                      <a:pt x="1" y="1523"/>
                    </a:lnTo>
                    <a:lnTo>
                      <a:pt x="182" y="1523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0B48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77" name="Google Shape;777;p34"/>
            <p:cNvSpPr/>
            <p:nvPr/>
          </p:nvSpPr>
          <p:spPr>
            <a:xfrm rot="-1532999" flipH="1">
              <a:off x="4169011" y="4487445"/>
              <a:ext cx="476580" cy="319669"/>
            </a:xfrm>
            <a:custGeom>
              <a:avLst/>
              <a:gdLst/>
              <a:ahLst/>
              <a:cxnLst/>
              <a:rect l="l" t="t" r="r" b="b"/>
              <a:pathLst>
                <a:path w="4131" h="2771" extrusionOk="0">
                  <a:moveTo>
                    <a:pt x="3672" y="0"/>
                  </a:moveTo>
                  <a:cubicBezTo>
                    <a:pt x="3582" y="0"/>
                    <a:pt x="3470" y="93"/>
                    <a:pt x="3531" y="180"/>
                  </a:cubicBezTo>
                  <a:cubicBezTo>
                    <a:pt x="3818" y="761"/>
                    <a:pt x="3656" y="1298"/>
                    <a:pt x="3331" y="1479"/>
                  </a:cubicBezTo>
                  <a:cubicBezTo>
                    <a:pt x="3255" y="1521"/>
                    <a:pt x="3163" y="1546"/>
                    <a:pt x="3059" y="1546"/>
                  </a:cubicBezTo>
                  <a:cubicBezTo>
                    <a:pt x="2748" y="1546"/>
                    <a:pt x="2331" y="1321"/>
                    <a:pt x="1914" y="661"/>
                  </a:cubicBezTo>
                  <a:cubicBezTo>
                    <a:pt x="1886" y="618"/>
                    <a:pt x="1846" y="600"/>
                    <a:pt x="1806" y="600"/>
                  </a:cubicBezTo>
                  <a:cubicBezTo>
                    <a:pt x="1724" y="600"/>
                    <a:pt x="1646" y="678"/>
                    <a:pt x="1683" y="779"/>
                  </a:cubicBezTo>
                  <a:cubicBezTo>
                    <a:pt x="1996" y="1616"/>
                    <a:pt x="1683" y="2259"/>
                    <a:pt x="1215" y="2452"/>
                  </a:cubicBezTo>
                  <a:cubicBezTo>
                    <a:pt x="1129" y="2490"/>
                    <a:pt x="1032" y="2513"/>
                    <a:pt x="931" y="2513"/>
                  </a:cubicBezTo>
                  <a:cubicBezTo>
                    <a:pt x="697" y="2513"/>
                    <a:pt x="445" y="2388"/>
                    <a:pt x="279" y="2034"/>
                  </a:cubicBezTo>
                  <a:cubicBezTo>
                    <a:pt x="252" y="1986"/>
                    <a:pt x="210" y="1966"/>
                    <a:pt x="168" y="1966"/>
                  </a:cubicBezTo>
                  <a:cubicBezTo>
                    <a:pt x="83" y="1966"/>
                    <a:pt x="0" y="2047"/>
                    <a:pt x="42" y="2146"/>
                  </a:cubicBezTo>
                  <a:cubicBezTo>
                    <a:pt x="254" y="2596"/>
                    <a:pt x="597" y="2771"/>
                    <a:pt x="934" y="2771"/>
                  </a:cubicBezTo>
                  <a:cubicBezTo>
                    <a:pt x="1059" y="2771"/>
                    <a:pt x="1190" y="2746"/>
                    <a:pt x="1309" y="2696"/>
                  </a:cubicBezTo>
                  <a:cubicBezTo>
                    <a:pt x="1771" y="2502"/>
                    <a:pt x="2114" y="1990"/>
                    <a:pt x="2064" y="1298"/>
                  </a:cubicBezTo>
                  <a:lnTo>
                    <a:pt x="2064" y="1298"/>
                  </a:lnTo>
                  <a:cubicBezTo>
                    <a:pt x="2413" y="1671"/>
                    <a:pt x="2756" y="1815"/>
                    <a:pt x="3048" y="1815"/>
                  </a:cubicBezTo>
                  <a:cubicBezTo>
                    <a:pt x="3200" y="1815"/>
                    <a:pt x="3338" y="1776"/>
                    <a:pt x="3456" y="1710"/>
                  </a:cubicBezTo>
                  <a:cubicBezTo>
                    <a:pt x="3881" y="1472"/>
                    <a:pt x="4130" y="811"/>
                    <a:pt x="3762" y="62"/>
                  </a:cubicBezTo>
                  <a:cubicBezTo>
                    <a:pt x="3747" y="18"/>
                    <a:pt x="3712" y="0"/>
                    <a:pt x="3672" y="0"/>
                  </a:cubicBezTo>
                  <a:close/>
                </a:path>
              </a:pathLst>
            </a:custGeom>
            <a:solidFill>
              <a:srgbClr val="0B48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25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25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25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25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" grpId="0"/>
    </p:bldLst>
  </p:timing>
</p:sld>
</file>

<file path=ppt/theme/theme1.xml><?xml version="1.0" encoding="utf-8"?>
<a:theme xmlns:a="http://schemas.openxmlformats.org/drawingml/2006/main" name="Happy Easter by Slidesgo">
  <a:themeElements>
    <a:clrScheme name="Simple Light">
      <a:dk1>
        <a:srgbClr val="0B486B"/>
      </a:dk1>
      <a:lt1>
        <a:srgbClr val="FFF8F1"/>
      </a:lt1>
      <a:dk2>
        <a:srgbClr val="6B5741"/>
      </a:dk2>
      <a:lt2>
        <a:srgbClr val="F9E8D0"/>
      </a:lt2>
      <a:accent1>
        <a:srgbClr val="EF8E8E"/>
      </a:accent1>
      <a:accent2>
        <a:srgbClr val="E8933F"/>
      </a:accent2>
      <a:accent3>
        <a:srgbClr val="FCCD63"/>
      </a:accent3>
      <a:accent4>
        <a:srgbClr val="CFE27D"/>
      </a:accent4>
      <a:accent5>
        <a:srgbClr val="9ED1DD"/>
      </a:accent5>
      <a:accent6>
        <a:srgbClr val="5FB2D8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888</Words>
  <Application>Microsoft Office PowerPoint</Application>
  <PresentationFormat>Demonstracija ekrane (16:9)</PresentationFormat>
  <Paragraphs>141</Paragraphs>
  <Slides>16</Slides>
  <Notes>15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4" baseType="lpstr">
      <vt:lpstr>Arial</vt:lpstr>
      <vt:lpstr>Roboto Condensed Light</vt:lpstr>
      <vt:lpstr>Calibri</vt:lpstr>
      <vt:lpstr>PT Serif</vt:lpstr>
      <vt:lpstr>Times New Roman</vt:lpstr>
      <vt:lpstr>Gorditas</vt:lpstr>
      <vt:lpstr>Athiti Medium</vt:lpstr>
      <vt:lpstr>Happy Easter by Slidesgo</vt:lpstr>
      <vt:lpstr>PowerPoint pristatymas</vt:lpstr>
      <vt:lpstr>Benedikto kiaušinis</vt:lpstr>
      <vt:lpstr>Benedikto kiaušinis</vt:lpstr>
      <vt:lpstr>PowerPoint pristatymas</vt:lpstr>
      <vt:lpstr>PowerPoint pristatymas</vt:lpstr>
      <vt:lpstr>PowerPoint pristatymas</vt:lpstr>
      <vt:lpstr>„Laiveliai“</vt:lpstr>
      <vt:lpstr>„Laivelis“</vt:lpstr>
      <vt:lpstr>PowerPoint pristatymas</vt:lpstr>
      <vt:lpstr>PowerPoint pristatymas</vt:lpstr>
      <vt:lpstr>Velykiniai  keksiukai</vt:lpstr>
      <vt:lpstr>Velykiniai  sumuštiniai</vt:lpstr>
      <vt:lpstr>PowerPoint pristatymas</vt:lpstr>
      <vt:lpstr>PowerPoint pristatymas</vt:lpstr>
      <vt:lpstr>PowerPoint pristatymas</vt:lpstr>
      <vt:lpstr>SKANAUS!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Velyku Receptai</dc:title>
  <dc:creator>Tom</dc:creator>
  <cp:lastModifiedBy>user</cp:lastModifiedBy>
  <cp:revision>25</cp:revision>
  <dcterms:modified xsi:type="dcterms:W3CDTF">2021-04-04T10:02:39Z</dcterms:modified>
</cp:coreProperties>
</file>